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Viga"/>
      <p:regular r:id="rId53"/>
    </p:embeddedFont>
    <p:embeddedFont>
      <p:font typeface="Arvo"/>
      <p:regular r:id="rId54"/>
      <p:bold r:id="rId55"/>
      <p:italic r:id="rId56"/>
      <p:boldItalic r:id="rId57"/>
    </p:embeddedFont>
    <p:embeddedFont>
      <p:font typeface="DM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61" orient="horz"/>
        <p:guide pos="2880"/>
        <p:guide pos="456"/>
        <p:guide pos="1732" orient="horz"/>
        <p:guide pos="26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DM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DM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Viga-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Arvo-bold.fntdata"/><Relationship Id="rId10" Type="http://schemas.openxmlformats.org/officeDocument/2006/relationships/slide" Target="slides/slide5.xml"/><Relationship Id="rId54" Type="http://schemas.openxmlformats.org/officeDocument/2006/relationships/font" Target="fonts/Arvo-regular.fntdata"/><Relationship Id="rId13" Type="http://schemas.openxmlformats.org/officeDocument/2006/relationships/slide" Target="slides/slide8.xml"/><Relationship Id="rId57" Type="http://schemas.openxmlformats.org/officeDocument/2006/relationships/font" Target="fonts/Arvo-boldItalic.fntdata"/><Relationship Id="rId12" Type="http://schemas.openxmlformats.org/officeDocument/2006/relationships/slide" Target="slides/slide7.xml"/><Relationship Id="rId56" Type="http://schemas.openxmlformats.org/officeDocument/2006/relationships/font" Target="fonts/Arvo-italic.fntdata"/><Relationship Id="rId15" Type="http://schemas.openxmlformats.org/officeDocument/2006/relationships/slide" Target="slides/slide10.xml"/><Relationship Id="rId59" Type="http://schemas.openxmlformats.org/officeDocument/2006/relationships/font" Target="fonts/DMSans-bold.fntdata"/><Relationship Id="rId14" Type="http://schemas.openxmlformats.org/officeDocument/2006/relationships/slide" Target="slides/slide9.xml"/><Relationship Id="rId58" Type="http://schemas.openxmlformats.org/officeDocument/2006/relationships/font" Target="fonts/DM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6bdca54fc3_0_26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bdca54fc3_0_26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2711cced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2711cced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3f162db8c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3f162db8c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3f162db8c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f3f162db8c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734833613_2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734833613_2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f3f162db8c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f3f162db8c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3f162db8c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f3f162db8c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6bdca54fc3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bdca54fc3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2734833613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27348336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222222"/>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2734833613_2_4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2734833613_2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6bb4ddd66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bb4ddd66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f3f162db8c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f3f162db8c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3f162db8c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3f162db8c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7b1900e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27b1900e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f3f162db8c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f3f162db8c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3f162db8c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3f162db8c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6bdca54fc3_0_26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6bdca54fc3_0_26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2716379ce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2716379c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f3f162db8c_0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f3f162db8c_0_1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2716379ce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2716379ce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f3f162db8c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f3f162db8c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6bb4ddd667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bb4ddd66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f3f162db8c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f3f162db8c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283671d1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283671d1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283671d1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283671d1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283671d17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283671d17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283671d178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283671d178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11ba26421e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11ba26421e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13638"/>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1ba26421e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1ba26421e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1F1C51"/>
              </a:solidFill>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6bdca54fc3_0_26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6bdca54fc3_0_26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f3f162db8c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f3f162db8c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127b1900e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127b1900e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70e89254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70e89254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6bdca54fc3_0_26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6bdca54fc3_0_26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6bdca54fc3_0_27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6bdca54fc3_0_27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f3f162db8c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f3f162db8c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6bdca54fc3_0_27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6bdca54fc3_0_27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70e89254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70e89254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70e89254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70e89254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bb4ddd66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bb4ddd66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f3f162db8c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f3f162db8c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6bdca54fc3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bdca54fc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974350" y="527325"/>
            <a:ext cx="3769500" cy="2915100"/>
          </a:xfrm>
          <a:prstGeom prst="rect">
            <a:avLst/>
          </a:prstGeom>
        </p:spPr>
        <p:txBody>
          <a:bodyPr anchorCtr="0" anchor="b" bIns="91425" lIns="91425" spcFirstLastPara="1" rIns="91425" wrap="square" tIns="91425">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p:txBody>
      </p:sp>
      <p:sp>
        <p:nvSpPr>
          <p:cNvPr id="10" name="Google Shape;10;p2"/>
          <p:cNvSpPr txBox="1"/>
          <p:nvPr>
            <p:ph idx="1" type="subTitle"/>
          </p:nvPr>
        </p:nvSpPr>
        <p:spPr>
          <a:xfrm>
            <a:off x="4974350" y="3518775"/>
            <a:ext cx="38763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8BE3FF"/>
            </a:gs>
            <a:gs pos="100000">
              <a:srgbClr val="ACFFD9"/>
            </a:gs>
          </a:gsLst>
          <a:lin ang="5400700" scaled="0"/>
        </a:gradFill>
      </p:bgPr>
    </p:bg>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
    <p:bg>
      <p:bgPr>
        <a:gradFill>
          <a:gsLst>
            <a:gs pos="0">
              <a:srgbClr val="8BE3FF"/>
            </a:gs>
            <a:gs pos="100000">
              <a:srgbClr val="ACFFD9"/>
            </a:gs>
          </a:gsLst>
          <a:lin ang="5400012" scaled="0"/>
        </a:gradFill>
      </p:bgPr>
    </p:bg>
    <p:spTree>
      <p:nvGrpSpPr>
        <p:cNvPr id="45" name="Shape 45"/>
        <p:cNvGrpSpPr/>
        <p:nvPr/>
      </p:nvGrpSpPr>
      <p:grpSpPr>
        <a:xfrm>
          <a:off x="0" y="0"/>
          <a:ext cx="0" cy="0"/>
          <a:chOff x="0" y="0"/>
          <a:chExt cx="0" cy="0"/>
        </a:xfrm>
      </p:grpSpPr>
      <p:sp>
        <p:nvSpPr>
          <p:cNvPr id="46" name="Google Shape;46;p13"/>
          <p:cNvSpPr txBox="1"/>
          <p:nvPr>
            <p:ph type="ctrTitle"/>
          </p:nvPr>
        </p:nvSpPr>
        <p:spPr>
          <a:xfrm>
            <a:off x="572003" y="614888"/>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47" name="Google Shape;47;p13"/>
          <p:cNvSpPr txBox="1"/>
          <p:nvPr>
            <p:ph idx="1" type="subTitle"/>
          </p:nvPr>
        </p:nvSpPr>
        <p:spPr>
          <a:xfrm>
            <a:off x="572003" y="1013113"/>
            <a:ext cx="2729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48" name="Google Shape;48;p13"/>
          <p:cNvSpPr txBox="1"/>
          <p:nvPr>
            <p:ph idx="2" type="ctrTitle"/>
          </p:nvPr>
        </p:nvSpPr>
        <p:spPr>
          <a:xfrm>
            <a:off x="572003" y="2055075"/>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49" name="Google Shape;49;p13"/>
          <p:cNvSpPr txBox="1"/>
          <p:nvPr>
            <p:ph idx="3" type="subTitle"/>
          </p:nvPr>
        </p:nvSpPr>
        <p:spPr>
          <a:xfrm>
            <a:off x="572003" y="2453300"/>
            <a:ext cx="2729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50" name="Google Shape;50;p13"/>
          <p:cNvSpPr txBox="1"/>
          <p:nvPr>
            <p:ph idx="4" type="ctrTitle"/>
          </p:nvPr>
        </p:nvSpPr>
        <p:spPr>
          <a:xfrm>
            <a:off x="572003" y="3495275"/>
            <a:ext cx="2729100" cy="4581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1F1C51"/>
              </a:buClr>
              <a:buSzPts val="1800"/>
              <a:buNone/>
              <a:defRPr sz="1800">
                <a:solidFill>
                  <a:srgbClr val="1F1C51"/>
                </a:solidFill>
              </a:defRPr>
            </a:lvl1pPr>
            <a:lvl2pPr lvl="1" rtl="0" algn="r">
              <a:spcBef>
                <a:spcPts val="0"/>
              </a:spcBef>
              <a:spcAft>
                <a:spcPts val="0"/>
              </a:spcAft>
              <a:buClr>
                <a:srgbClr val="1F1C51"/>
              </a:buClr>
              <a:buSzPts val="1800"/>
              <a:buNone/>
              <a:defRPr sz="1800">
                <a:solidFill>
                  <a:srgbClr val="1F1C51"/>
                </a:solidFill>
              </a:defRPr>
            </a:lvl2pPr>
            <a:lvl3pPr lvl="2" rtl="0" algn="r">
              <a:spcBef>
                <a:spcPts val="0"/>
              </a:spcBef>
              <a:spcAft>
                <a:spcPts val="0"/>
              </a:spcAft>
              <a:buClr>
                <a:srgbClr val="1F1C51"/>
              </a:buClr>
              <a:buSzPts val="1800"/>
              <a:buNone/>
              <a:defRPr sz="1800">
                <a:solidFill>
                  <a:srgbClr val="1F1C51"/>
                </a:solidFill>
              </a:defRPr>
            </a:lvl3pPr>
            <a:lvl4pPr lvl="3" rtl="0" algn="r">
              <a:spcBef>
                <a:spcPts val="0"/>
              </a:spcBef>
              <a:spcAft>
                <a:spcPts val="0"/>
              </a:spcAft>
              <a:buClr>
                <a:srgbClr val="1F1C51"/>
              </a:buClr>
              <a:buSzPts val="1800"/>
              <a:buNone/>
              <a:defRPr sz="1800">
                <a:solidFill>
                  <a:srgbClr val="1F1C51"/>
                </a:solidFill>
              </a:defRPr>
            </a:lvl4pPr>
            <a:lvl5pPr lvl="4" rtl="0" algn="r">
              <a:spcBef>
                <a:spcPts val="0"/>
              </a:spcBef>
              <a:spcAft>
                <a:spcPts val="0"/>
              </a:spcAft>
              <a:buClr>
                <a:srgbClr val="1F1C51"/>
              </a:buClr>
              <a:buSzPts val="1800"/>
              <a:buNone/>
              <a:defRPr sz="1800">
                <a:solidFill>
                  <a:srgbClr val="1F1C51"/>
                </a:solidFill>
              </a:defRPr>
            </a:lvl5pPr>
            <a:lvl6pPr lvl="5" rtl="0" algn="r">
              <a:spcBef>
                <a:spcPts val="0"/>
              </a:spcBef>
              <a:spcAft>
                <a:spcPts val="0"/>
              </a:spcAft>
              <a:buClr>
                <a:srgbClr val="1F1C51"/>
              </a:buClr>
              <a:buSzPts val="1800"/>
              <a:buNone/>
              <a:defRPr sz="1800">
                <a:solidFill>
                  <a:srgbClr val="1F1C51"/>
                </a:solidFill>
              </a:defRPr>
            </a:lvl6pPr>
            <a:lvl7pPr lvl="6" rtl="0" algn="r">
              <a:spcBef>
                <a:spcPts val="0"/>
              </a:spcBef>
              <a:spcAft>
                <a:spcPts val="0"/>
              </a:spcAft>
              <a:buClr>
                <a:srgbClr val="1F1C51"/>
              </a:buClr>
              <a:buSzPts val="1800"/>
              <a:buNone/>
              <a:defRPr sz="1800">
                <a:solidFill>
                  <a:srgbClr val="1F1C51"/>
                </a:solidFill>
              </a:defRPr>
            </a:lvl7pPr>
            <a:lvl8pPr lvl="7" rtl="0" algn="r">
              <a:spcBef>
                <a:spcPts val="0"/>
              </a:spcBef>
              <a:spcAft>
                <a:spcPts val="0"/>
              </a:spcAft>
              <a:buClr>
                <a:srgbClr val="1F1C51"/>
              </a:buClr>
              <a:buSzPts val="1800"/>
              <a:buNone/>
              <a:defRPr sz="1800">
                <a:solidFill>
                  <a:srgbClr val="1F1C51"/>
                </a:solidFill>
              </a:defRPr>
            </a:lvl8pPr>
            <a:lvl9pPr lvl="8" rtl="0" algn="r">
              <a:spcBef>
                <a:spcPts val="0"/>
              </a:spcBef>
              <a:spcAft>
                <a:spcPts val="0"/>
              </a:spcAft>
              <a:buClr>
                <a:srgbClr val="1F1C51"/>
              </a:buClr>
              <a:buSzPts val="1800"/>
              <a:buNone/>
              <a:defRPr sz="1800">
                <a:solidFill>
                  <a:srgbClr val="1F1C51"/>
                </a:solidFill>
              </a:defRPr>
            </a:lvl9pPr>
          </a:lstStyle>
          <a:p/>
        </p:txBody>
      </p:sp>
      <p:sp>
        <p:nvSpPr>
          <p:cNvPr id="51" name="Google Shape;51;p13"/>
          <p:cNvSpPr txBox="1"/>
          <p:nvPr>
            <p:ph idx="5" type="subTitle"/>
          </p:nvPr>
        </p:nvSpPr>
        <p:spPr>
          <a:xfrm>
            <a:off x="572003" y="3893500"/>
            <a:ext cx="2729100" cy="63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400"/>
              <a:buNone/>
              <a:defRPr sz="1400">
                <a:solidFill>
                  <a:srgbClr val="1F1C51"/>
                </a:solidFill>
              </a:defRPr>
            </a:lvl1pPr>
            <a:lvl2pPr lvl="1" rtl="0" algn="r">
              <a:lnSpc>
                <a:spcPct val="100000"/>
              </a:lnSpc>
              <a:spcBef>
                <a:spcPts val="0"/>
              </a:spcBef>
              <a:spcAft>
                <a:spcPts val="0"/>
              </a:spcAft>
              <a:buClr>
                <a:srgbClr val="1F1C51"/>
              </a:buClr>
              <a:buSzPts val="1400"/>
              <a:buNone/>
              <a:defRPr>
                <a:solidFill>
                  <a:srgbClr val="1F1C51"/>
                </a:solidFill>
              </a:defRPr>
            </a:lvl2pPr>
            <a:lvl3pPr lvl="2" rtl="0" algn="r">
              <a:lnSpc>
                <a:spcPct val="100000"/>
              </a:lnSpc>
              <a:spcBef>
                <a:spcPts val="0"/>
              </a:spcBef>
              <a:spcAft>
                <a:spcPts val="0"/>
              </a:spcAft>
              <a:buClr>
                <a:srgbClr val="1F1C51"/>
              </a:buClr>
              <a:buSzPts val="1400"/>
              <a:buNone/>
              <a:defRPr>
                <a:solidFill>
                  <a:srgbClr val="1F1C51"/>
                </a:solidFill>
              </a:defRPr>
            </a:lvl3pPr>
            <a:lvl4pPr lvl="3" rtl="0" algn="r">
              <a:lnSpc>
                <a:spcPct val="100000"/>
              </a:lnSpc>
              <a:spcBef>
                <a:spcPts val="0"/>
              </a:spcBef>
              <a:spcAft>
                <a:spcPts val="0"/>
              </a:spcAft>
              <a:buClr>
                <a:srgbClr val="1F1C51"/>
              </a:buClr>
              <a:buSzPts val="1400"/>
              <a:buNone/>
              <a:defRPr>
                <a:solidFill>
                  <a:srgbClr val="1F1C51"/>
                </a:solidFill>
              </a:defRPr>
            </a:lvl4pPr>
            <a:lvl5pPr lvl="4" rtl="0" algn="r">
              <a:lnSpc>
                <a:spcPct val="100000"/>
              </a:lnSpc>
              <a:spcBef>
                <a:spcPts val="0"/>
              </a:spcBef>
              <a:spcAft>
                <a:spcPts val="0"/>
              </a:spcAft>
              <a:buClr>
                <a:srgbClr val="1F1C51"/>
              </a:buClr>
              <a:buSzPts val="1400"/>
              <a:buNone/>
              <a:defRPr>
                <a:solidFill>
                  <a:srgbClr val="1F1C51"/>
                </a:solidFill>
              </a:defRPr>
            </a:lvl5pPr>
            <a:lvl6pPr lvl="5" rtl="0" algn="r">
              <a:lnSpc>
                <a:spcPct val="100000"/>
              </a:lnSpc>
              <a:spcBef>
                <a:spcPts val="0"/>
              </a:spcBef>
              <a:spcAft>
                <a:spcPts val="0"/>
              </a:spcAft>
              <a:buClr>
                <a:srgbClr val="1F1C51"/>
              </a:buClr>
              <a:buSzPts val="1400"/>
              <a:buNone/>
              <a:defRPr>
                <a:solidFill>
                  <a:srgbClr val="1F1C51"/>
                </a:solidFill>
              </a:defRPr>
            </a:lvl6pPr>
            <a:lvl7pPr lvl="6" rtl="0" algn="r">
              <a:lnSpc>
                <a:spcPct val="100000"/>
              </a:lnSpc>
              <a:spcBef>
                <a:spcPts val="0"/>
              </a:spcBef>
              <a:spcAft>
                <a:spcPts val="0"/>
              </a:spcAft>
              <a:buClr>
                <a:srgbClr val="1F1C51"/>
              </a:buClr>
              <a:buSzPts val="1400"/>
              <a:buNone/>
              <a:defRPr>
                <a:solidFill>
                  <a:srgbClr val="1F1C51"/>
                </a:solidFill>
              </a:defRPr>
            </a:lvl7pPr>
            <a:lvl8pPr lvl="7" rtl="0" algn="r">
              <a:lnSpc>
                <a:spcPct val="100000"/>
              </a:lnSpc>
              <a:spcBef>
                <a:spcPts val="0"/>
              </a:spcBef>
              <a:spcAft>
                <a:spcPts val="0"/>
              </a:spcAft>
              <a:buClr>
                <a:srgbClr val="1F1C51"/>
              </a:buClr>
              <a:buSzPts val="1400"/>
              <a:buNone/>
              <a:defRPr>
                <a:solidFill>
                  <a:srgbClr val="1F1C51"/>
                </a:solidFill>
              </a:defRPr>
            </a:lvl8pPr>
            <a:lvl9pPr lvl="8" rtl="0" algn="r">
              <a:lnSpc>
                <a:spcPct val="100000"/>
              </a:lnSpc>
              <a:spcBef>
                <a:spcPts val="0"/>
              </a:spcBef>
              <a:spcAft>
                <a:spcPts val="0"/>
              </a:spcAft>
              <a:buClr>
                <a:srgbClr val="1F1C51"/>
              </a:buClr>
              <a:buSzPts val="1400"/>
              <a:buNone/>
              <a:defRPr>
                <a:solidFill>
                  <a:srgbClr val="1F1C51"/>
                </a:solidFill>
              </a:defRPr>
            </a:lvl9pPr>
          </a:lstStyle>
          <a:p/>
        </p:txBody>
      </p:sp>
      <p:sp>
        <p:nvSpPr>
          <p:cNvPr id="52" name="Google Shape;52;p13"/>
          <p:cNvSpPr txBox="1"/>
          <p:nvPr>
            <p:ph hasCustomPrompt="1" idx="6" type="title"/>
          </p:nvPr>
        </p:nvSpPr>
        <p:spPr>
          <a:xfrm>
            <a:off x="3377303" y="739713"/>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p:nvPr>
            <p:ph hasCustomPrompt="1" idx="7" type="title"/>
          </p:nvPr>
        </p:nvSpPr>
        <p:spPr>
          <a:xfrm>
            <a:off x="3377303" y="2176650"/>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p:nvPr>
            <p:ph hasCustomPrompt="1" idx="8" type="title"/>
          </p:nvPr>
        </p:nvSpPr>
        <p:spPr>
          <a:xfrm>
            <a:off x="3377303" y="3613600"/>
            <a:ext cx="1192200" cy="7902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p:nvPr>
            <p:ph hasCustomPrompt="1" idx="9" type="title"/>
          </p:nvPr>
        </p:nvSpPr>
        <p:spPr>
          <a:xfrm>
            <a:off x="4574503" y="739713"/>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56" name="Google Shape;56;p13"/>
          <p:cNvSpPr txBox="1"/>
          <p:nvPr>
            <p:ph hasCustomPrompt="1" idx="13" type="title"/>
          </p:nvPr>
        </p:nvSpPr>
        <p:spPr>
          <a:xfrm>
            <a:off x="4574503" y="2176650"/>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57" name="Google Shape;57;p13"/>
          <p:cNvSpPr txBox="1"/>
          <p:nvPr>
            <p:ph hasCustomPrompt="1" idx="14" type="title"/>
          </p:nvPr>
        </p:nvSpPr>
        <p:spPr>
          <a:xfrm>
            <a:off x="4574503" y="3613600"/>
            <a:ext cx="1192200" cy="790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sz="4000"/>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a:r>
              <a:t>xx%</a:t>
            </a:r>
          </a:p>
        </p:txBody>
      </p:sp>
      <p:sp>
        <p:nvSpPr>
          <p:cNvPr id="58" name="Google Shape;58;p13"/>
          <p:cNvSpPr txBox="1"/>
          <p:nvPr>
            <p:ph idx="15" type="ctrTitle"/>
          </p:nvPr>
        </p:nvSpPr>
        <p:spPr>
          <a:xfrm>
            <a:off x="5842903" y="614888"/>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59" name="Google Shape;59;p13"/>
          <p:cNvSpPr txBox="1"/>
          <p:nvPr>
            <p:ph idx="16" type="subTitle"/>
          </p:nvPr>
        </p:nvSpPr>
        <p:spPr>
          <a:xfrm>
            <a:off x="5842903" y="1013113"/>
            <a:ext cx="2729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
        <p:nvSpPr>
          <p:cNvPr id="60" name="Google Shape;60;p13"/>
          <p:cNvSpPr txBox="1"/>
          <p:nvPr>
            <p:ph idx="17" type="ctrTitle"/>
          </p:nvPr>
        </p:nvSpPr>
        <p:spPr>
          <a:xfrm>
            <a:off x="5842903" y="2055075"/>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61" name="Google Shape;61;p13"/>
          <p:cNvSpPr txBox="1"/>
          <p:nvPr>
            <p:ph idx="18" type="subTitle"/>
          </p:nvPr>
        </p:nvSpPr>
        <p:spPr>
          <a:xfrm>
            <a:off x="5842903" y="2453300"/>
            <a:ext cx="2729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
        <p:nvSpPr>
          <p:cNvPr id="62" name="Google Shape;62;p13"/>
          <p:cNvSpPr txBox="1"/>
          <p:nvPr>
            <p:ph idx="19" type="ctrTitle"/>
          </p:nvPr>
        </p:nvSpPr>
        <p:spPr>
          <a:xfrm>
            <a:off x="5842903" y="3495275"/>
            <a:ext cx="2729100" cy="458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p:txBody>
      </p:sp>
      <p:sp>
        <p:nvSpPr>
          <p:cNvPr id="63" name="Google Shape;63;p13"/>
          <p:cNvSpPr txBox="1"/>
          <p:nvPr>
            <p:ph idx="20" type="subTitle"/>
          </p:nvPr>
        </p:nvSpPr>
        <p:spPr>
          <a:xfrm>
            <a:off x="5842903" y="3893500"/>
            <a:ext cx="2729100" cy="6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spTree>
      <p:nvGrpSpPr>
        <p:cNvPr id="64"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66" name="Google Shape;66;p1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4"/>
          <p:cNvSpPr txBox="1"/>
          <p:nvPr>
            <p:ph idx="1" type="body"/>
          </p:nvPr>
        </p:nvSpPr>
        <p:spPr>
          <a:xfrm>
            <a:off x="5267775" y="2040625"/>
            <a:ext cx="2785200" cy="1789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spTree>
      <p:nvGrpSpPr>
        <p:cNvPr id="68" name="Shape 68"/>
        <p:cNvGrpSpPr/>
        <p:nvPr/>
      </p:nvGrpSpPr>
      <p:grpSpPr>
        <a:xfrm>
          <a:off x="0" y="0"/>
          <a:ext cx="0" cy="0"/>
          <a:chOff x="0" y="0"/>
          <a:chExt cx="0" cy="0"/>
        </a:xfrm>
      </p:grpSpPr>
      <p:cxnSp>
        <p:nvCxnSpPr>
          <p:cNvPr id="69" name="Google Shape;69;p15"/>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70" name="Google Shape;70;p15"/>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 name="Google Shape;71;p15"/>
          <p:cNvSpPr txBox="1"/>
          <p:nvPr>
            <p:ph idx="1" type="body"/>
          </p:nvPr>
        </p:nvSpPr>
        <p:spPr>
          <a:xfrm>
            <a:off x="5953575" y="3447525"/>
            <a:ext cx="2430300" cy="114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p15"/>
          <p:cNvSpPr txBox="1"/>
          <p:nvPr>
            <p:ph idx="2" type="title"/>
          </p:nvPr>
        </p:nvSpPr>
        <p:spPr>
          <a:xfrm>
            <a:off x="5953575" y="2949674"/>
            <a:ext cx="2430300" cy="53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ONE_COLUMN_TEXT_1_1_1">
    <p:spTree>
      <p:nvGrpSpPr>
        <p:cNvPr id="73"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75" name="Google Shape;75;p16"/>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6"/>
          <p:cNvSpPr txBox="1"/>
          <p:nvPr>
            <p:ph idx="1" type="body"/>
          </p:nvPr>
        </p:nvSpPr>
        <p:spPr>
          <a:xfrm>
            <a:off x="5316193" y="3450300"/>
            <a:ext cx="26286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7" name="Google Shape;77;p16"/>
          <p:cNvSpPr txBox="1"/>
          <p:nvPr>
            <p:ph idx="2" type="title"/>
          </p:nvPr>
        </p:nvSpPr>
        <p:spPr>
          <a:xfrm>
            <a:off x="5316193" y="2952450"/>
            <a:ext cx="26286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 name="Google Shape;78;p16"/>
          <p:cNvSpPr txBox="1"/>
          <p:nvPr>
            <p:ph idx="3" type="body"/>
          </p:nvPr>
        </p:nvSpPr>
        <p:spPr>
          <a:xfrm>
            <a:off x="1199212" y="3450300"/>
            <a:ext cx="26286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9" name="Google Shape;79;p16"/>
          <p:cNvSpPr txBox="1"/>
          <p:nvPr>
            <p:ph idx="4" type="title"/>
          </p:nvPr>
        </p:nvSpPr>
        <p:spPr>
          <a:xfrm>
            <a:off x="1199212" y="2952450"/>
            <a:ext cx="26286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ONE_COLUMN_TEXT_1_1_1_1">
    <p:bg>
      <p:bgPr>
        <a:gradFill>
          <a:gsLst>
            <a:gs pos="0">
              <a:srgbClr val="8BE3FF"/>
            </a:gs>
            <a:gs pos="100000">
              <a:srgbClr val="ACFFD9"/>
            </a:gs>
          </a:gsLst>
          <a:lin ang="5400700" scaled="0"/>
        </a:gradFill>
      </p:bgPr>
    </p:bg>
    <p:spTree>
      <p:nvGrpSpPr>
        <p:cNvPr id="80"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cap="flat" cmpd="sng" w="19050">
            <a:solidFill>
              <a:schemeClr val="lt1"/>
            </a:solidFill>
            <a:prstDash val="solid"/>
            <a:round/>
            <a:headEnd len="med" w="med" type="oval"/>
            <a:tailEnd len="med" w="med" type="none"/>
          </a:ln>
        </p:spPr>
      </p:cxnSp>
      <p:sp>
        <p:nvSpPr>
          <p:cNvPr id="82" name="Google Shape;82;p17"/>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7"/>
          <p:cNvSpPr txBox="1"/>
          <p:nvPr>
            <p:ph idx="1" type="body"/>
          </p:nvPr>
        </p:nvSpPr>
        <p:spPr>
          <a:xfrm>
            <a:off x="346499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4" name="Google Shape;84;p17"/>
          <p:cNvSpPr txBox="1"/>
          <p:nvPr>
            <p:ph idx="2" type="title"/>
          </p:nvPr>
        </p:nvSpPr>
        <p:spPr>
          <a:xfrm>
            <a:off x="346499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5" name="Google Shape;85;p17"/>
          <p:cNvSpPr txBox="1"/>
          <p:nvPr>
            <p:ph idx="3" type="body"/>
          </p:nvPr>
        </p:nvSpPr>
        <p:spPr>
          <a:xfrm>
            <a:off x="835213"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6" name="Google Shape;86;p17"/>
          <p:cNvSpPr txBox="1"/>
          <p:nvPr>
            <p:ph idx="4" type="title"/>
          </p:nvPr>
        </p:nvSpPr>
        <p:spPr>
          <a:xfrm>
            <a:off x="835213"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7"/>
          <p:cNvSpPr txBox="1"/>
          <p:nvPr>
            <p:ph idx="5" type="body"/>
          </p:nvPr>
        </p:nvSpPr>
        <p:spPr>
          <a:xfrm>
            <a:off x="609477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8" name="Google Shape;88;p17"/>
          <p:cNvSpPr txBox="1"/>
          <p:nvPr>
            <p:ph idx="6" type="title"/>
          </p:nvPr>
        </p:nvSpPr>
        <p:spPr>
          <a:xfrm>
            <a:off x="609477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1_1_1_2">
    <p:spTree>
      <p:nvGrpSpPr>
        <p:cNvPr id="89"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91" name="Google Shape;91;p18"/>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18"/>
          <p:cNvSpPr txBox="1"/>
          <p:nvPr>
            <p:ph idx="1" type="body"/>
          </p:nvPr>
        </p:nvSpPr>
        <p:spPr>
          <a:xfrm>
            <a:off x="4933300" y="1879975"/>
            <a:ext cx="2510400" cy="78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p18"/>
          <p:cNvSpPr txBox="1"/>
          <p:nvPr>
            <p:ph idx="2" type="title"/>
          </p:nvPr>
        </p:nvSpPr>
        <p:spPr>
          <a:xfrm>
            <a:off x="4933300" y="1508575"/>
            <a:ext cx="2510400" cy="413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4" name="Google Shape;94;p18"/>
          <p:cNvSpPr txBox="1"/>
          <p:nvPr>
            <p:ph idx="3" type="body"/>
          </p:nvPr>
        </p:nvSpPr>
        <p:spPr>
          <a:xfrm>
            <a:off x="4933300" y="3595175"/>
            <a:ext cx="2510400" cy="78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5" name="Google Shape;95;p18"/>
          <p:cNvSpPr txBox="1"/>
          <p:nvPr>
            <p:ph idx="4" type="title"/>
          </p:nvPr>
        </p:nvSpPr>
        <p:spPr>
          <a:xfrm>
            <a:off x="4933300" y="3223775"/>
            <a:ext cx="2510400" cy="413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_HEADER_1">
    <p:bg>
      <p:bgPr>
        <a:gradFill>
          <a:gsLst>
            <a:gs pos="0">
              <a:srgbClr val="8BE3FF"/>
            </a:gs>
            <a:gs pos="100000">
              <a:srgbClr val="ACFFD9"/>
            </a:gs>
          </a:gsLst>
          <a:lin ang="5400012" scaled="0"/>
        </a:gradFill>
      </p:bgPr>
    </p:bg>
    <p:spTree>
      <p:nvGrpSpPr>
        <p:cNvPr id="96" name="Shape 96"/>
        <p:cNvGrpSpPr/>
        <p:nvPr/>
      </p:nvGrpSpPr>
      <p:grpSpPr>
        <a:xfrm>
          <a:off x="0" y="0"/>
          <a:ext cx="0" cy="0"/>
          <a:chOff x="0" y="0"/>
          <a:chExt cx="0" cy="0"/>
        </a:xfrm>
      </p:grpSpPr>
      <p:sp>
        <p:nvSpPr>
          <p:cNvPr id="97" name="Google Shape;97;p19"/>
          <p:cNvSpPr txBox="1"/>
          <p:nvPr>
            <p:ph type="title"/>
          </p:nvPr>
        </p:nvSpPr>
        <p:spPr>
          <a:xfrm>
            <a:off x="4288151" y="1458975"/>
            <a:ext cx="3967500" cy="167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98" name="Google Shape;98;p19"/>
          <p:cNvSpPr txBox="1"/>
          <p:nvPr>
            <p:ph idx="1" type="subTitle"/>
          </p:nvPr>
        </p:nvSpPr>
        <p:spPr>
          <a:xfrm>
            <a:off x="5277851" y="3087550"/>
            <a:ext cx="29778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1F1C51"/>
              </a:buClr>
              <a:buSzPts val="1800"/>
              <a:buNone/>
              <a:defRPr>
                <a:solidFill>
                  <a:srgbClr val="1F1C51"/>
                </a:solidFill>
              </a:defRPr>
            </a:lvl1pPr>
            <a:lvl2pPr lvl="1" rtl="0" algn="r">
              <a:lnSpc>
                <a:spcPct val="100000"/>
              </a:lnSpc>
              <a:spcBef>
                <a:spcPts val="0"/>
              </a:spcBef>
              <a:spcAft>
                <a:spcPts val="0"/>
              </a:spcAft>
              <a:buClr>
                <a:srgbClr val="1F1C51"/>
              </a:buClr>
              <a:buSzPts val="2800"/>
              <a:buNone/>
              <a:defRPr sz="2800">
                <a:solidFill>
                  <a:srgbClr val="1F1C51"/>
                </a:solidFill>
              </a:defRPr>
            </a:lvl2pPr>
            <a:lvl3pPr lvl="2" rtl="0" algn="r">
              <a:lnSpc>
                <a:spcPct val="100000"/>
              </a:lnSpc>
              <a:spcBef>
                <a:spcPts val="0"/>
              </a:spcBef>
              <a:spcAft>
                <a:spcPts val="0"/>
              </a:spcAft>
              <a:buClr>
                <a:srgbClr val="1F1C51"/>
              </a:buClr>
              <a:buSzPts val="2800"/>
              <a:buNone/>
              <a:defRPr sz="2800">
                <a:solidFill>
                  <a:srgbClr val="1F1C51"/>
                </a:solidFill>
              </a:defRPr>
            </a:lvl3pPr>
            <a:lvl4pPr lvl="3" rtl="0" algn="r">
              <a:lnSpc>
                <a:spcPct val="100000"/>
              </a:lnSpc>
              <a:spcBef>
                <a:spcPts val="0"/>
              </a:spcBef>
              <a:spcAft>
                <a:spcPts val="0"/>
              </a:spcAft>
              <a:buClr>
                <a:srgbClr val="1F1C51"/>
              </a:buClr>
              <a:buSzPts val="2800"/>
              <a:buNone/>
              <a:defRPr sz="2800">
                <a:solidFill>
                  <a:srgbClr val="1F1C51"/>
                </a:solidFill>
              </a:defRPr>
            </a:lvl4pPr>
            <a:lvl5pPr lvl="4" rtl="0" algn="r">
              <a:lnSpc>
                <a:spcPct val="100000"/>
              </a:lnSpc>
              <a:spcBef>
                <a:spcPts val="0"/>
              </a:spcBef>
              <a:spcAft>
                <a:spcPts val="0"/>
              </a:spcAft>
              <a:buClr>
                <a:srgbClr val="1F1C51"/>
              </a:buClr>
              <a:buSzPts val="2800"/>
              <a:buNone/>
              <a:defRPr sz="2800">
                <a:solidFill>
                  <a:srgbClr val="1F1C51"/>
                </a:solidFill>
              </a:defRPr>
            </a:lvl5pPr>
            <a:lvl6pPr lvl="5" rtl="0" algn="r">
              <a:lnSpc>
                <a:spcPct val="100000"/>
              </a:lnSpc>
              <a:spcBef>
                <a:spcPts val="0"/>
              </a:spcBef>
              <a:spcAft>
                <a:spcPts val="0"/>
              </a:spcAft>
              <a:buClr>
                <a:srgbClr val="1F1C51"/>
              </a:buClr>
              <a:buSzPts val="2800"/>
              <a:buNone/>
              <a:defRPr sz="2800">
                <a:solidFill>
                  <a:srgbClr val="1F1C51"/>
                </a:solidFill>
              </a:defRPr>
            </a:lvl6pPr>
            <a:lvl7pPr lvl="6" rtl="0" algn="r">
              <a:lnSpc>
                <a:spcPct val="100000"/>
              </a:lnSpc>
              <a:spcBef>
                <a:spcPts val="0"/>
              </a:spcBef>
              <a:spcAft>
                <a:spcPts val="0"/>
              </a:spcAft>
              <a:buClr>
                <a:srgbClr val="1F1C51"/>
              </a:buClr>
              <a:buSzPts val="2800"/>
              <a:buNone/>
              <a:defRPr sz="2800">
                <a:solidFill>
                  <a:srgbClr val="1F1C51"/>
                </a:solidFill>
              </a:defRPr>
            </a:lvl7pPr>
            <a:lvl8pPr lvl="7" rtl="0" algn="r">
              <a:lnSpc>
                <a:spcPct val="100000"/>
              </a:lnSpc>
              <a:spcBef>
                <a:spcPts val="0"/>
              </a:spcBef>
              <a:spcAft>
                <a:spcPts val="0"/>
              </a:spcAft>
              <a:buClr>
                <a:srgbClr val="1F1C51"/>
              </a:buClr>
              <a:buSzPts val="2800"/>
              <a:buNone/>
              <a:defRPr sz="2800">
                <a:solidFill>
                  <a:srgbClr val="1F1C51"/>
                </a:solidFill>
              </a:defRPr>
            </a:lvl8pPr>
            <a:lvl9pPr lvl="8" rtl="0" algn="r">
              <a:lnSpc>
                <a:spcPct val="100000"/>
              </a:lnSpc>
              <a:spcBef>
                <a:spcPts val="0"/>
              </a:spcBef>
              <a:spcAft>
                <a:spcPts val="0"/>
              </a:spcAft>
              <a:buClr>
                <a:srgbClr val="1F1C51"/>
              </a:buClr>
              <a:buSzPts val="2800"/>
              <a:buNone/>
              <a:defRPr sz="2800">
                <a:solidFill>
                  <a:srgbClr val="1F1C51"/>
                </a:solidFill>
              </a:defRPr>
            </a:lvl9pPr>
          </a:lstStyle>
          <a:p/>
        </p:txBody>
      </p:sp>
      <p:sp>
        <p:nvSpPr>
          <p:cNvPr id="99" name="Google Shape;99;p19"/>
          <p:cNvSpPr txBox="1"/>
          <p:nvPr>
            <p:ph hasCustomPrompt="1" idx="2" type="title"/>
          </p:nvPr>
        </p:nvSpPr>
        <p:spPr>
          <a:xfrm>
            <a:off x="5597951" y="792425"/>
            <a:ext cx="2657700" cy="792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bg>
      <p:bgPr>
        <a:gradFill>
          <a:gsLst>
            <a:gs pos="0">
              <a:srgbClr val="8BE3FF"/>
            </a:gs>
            <a:gs pos="100000">
              <a:srgbClr val="ACFFD9"/>
            </a:gs>
          </a:gsLst>
          <a:lin ang="5400700" scaled="0"/>
        </a:gradFill>
      </p:bgPr>
    </p:bg>
    <p:spTree>
      <p:nvGrpSpPr>
        <p:cNvPr id="100"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cap="flat" cmpd="sng" w="19050">
            <a:solidFill>
              <a:schemeClr val="lt1"/>
            </a:solidFill>
            <a:prstDash val="solid"/>
            <a:round/>
            <a:headEnd len="med" w="med" type="oval"/>
            <a:tailEnd len="med" w="med" type="none"/>
          </a:ln>
        </p:spPr>
      </p:cxnSp>
      <p:sp>
        <p:nvSpPr>
          <p:cNvPr id="102" name="Google Shape;102;p20"/>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8BE3FF"/>
            </a:gs>
            <a:gs pos="100000">
              <a:srgbClr val="ACFFD9"/>
            </a:gs>
          </a:gsLst>
          <a:lin ang="5400012" scaled="0"/>
        </a:gra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876325" y="1458975"/>
            <a:ext cx="4559100" cy="1671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3"/>
          <p:cNvSpPr txBox="1"/>
          <p:nvPr>
            <p:ph idx="1" type="subTitle"/>
          </p:nvPr>
        </p:nvSpPr>
        <p:spPr>
          <a:xfrm>
            <a:off x="876325" y="3087550"/>
            <a:ext cx="2977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p:txBody>
      </p:sp>
      <p:sp>
        <p:nvSpPr>
          <p:cNvPr id="14" name="Google Shape;14;p3"/>
          <p:cNvSpPr txBox="1"/>
          <p:nvPr>
            <p:ph hasCustomPrompt="1" idx="2" type="title"/>
          </p:nvPr>
        </p:nvSpPr>
        <p:spPr>
          <a:xfrm>
            <a:off x="876325" y="792425"/>
            <a:ext cx="2657700" cy="792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1_1_1_3">
    <p:spTree>
      <p:nvGrpSpPr>
        <p:cNvPr id="103" name="Shape 103"/>
        <p:cNvGrpSpPr/>
        <p:nvPr/>
      </p:nvGrpSpPr>
      <p:grpSpPr>
        <a:xfrm>
          <a:off x="0" y="0"/>
          <a:ext cx="0" cy="0"/>
          <a:chOff x="0" y="0"/>
          <a:chExt cx="0" cy="0"/>
        </a:xfrm>
      </p:grpSpPr>
      <p:cxnSp>
        <p:nvCxnSpPr>
          <p:cNvPr id="104" name="Google Shape;104;p21"/>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05" name="Google Shape;105;p21"/>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21"/>
          <p:cNvSpPr txBox="1"/>
          <p:nvPr>
            <p:ph idx="1" type="body"/>
          </p:nvPr>
        </p:nvSpPr>
        <p:spPr>
          <a:xfrm>
            <a:off x="1010100"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7" name="Google Shape;107;p21"/>
          <p:cNvSpPr txBox="1"/>
          <p:nvPr>
            <p:ph idx="2" type="title"/>
          </p:nvPr>
        </p:nvSpPr>
        <p:spPr>
          <a:xfrm>
            <a:off x="1010088"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 name="Google Shape;108;p21"/>
          <p:cNvSpPr txBox="1"/>
          <p:nvPr>
            <p:ph idx="3" type="body"/>
          </p:nvPr>
        </p:nvSpPr>
        <p:spPr>
          <a:xfrm>
            <a:off x="2891901"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9" name="Google Shape;109;p21"/>
          <p:cNvSpPr txBox="1"/>
          <p:nvPr>
            <p:ph idx="4" type="title"/>
          </p:nvPr>
        </p:nvSpPr>
        <p:spPr>
          <a:xfrm>
            <a:off x="2891894"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21"/>
          <p:cNvSpPr txBox="1"/>
          <p:nvPr>
            <p:ph idx="5" type="body"/>
          </p:nvPr>
        </p:nvSpPr>
        <p:spPr>
          <a:xfrm>
            <a:off x="4773703"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1" name="Google Shape;111;p21"/>
          <p:cNvSpPr txBox="1"/>
          <p:nvPr>
            <p:ph idx="6" type="title"/>
          </p:nvPr>
        </p:nvSpPr>
        <p:spPr>
          <a:xfrm>
            <a:off x="4773701"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2" name="Google Shape;112;p21"/>
          <p:cNvSpPr txBox="1"/>
          <p:nvPr>
            <p:ph idx="7" type="body"/>
          </p:nvPr>
        </p:nvSpPr>
        <p:spPr>
          <a:xfrm>
            <a:off x="6655504" y="3819175"/>
            <a:ext cx="1478400" cy="7353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3" name="Google Shape;113;p21"/>
          <p:cNvSpPr txBox="1"/>
          <p:nvPr>
            <p:ph idx="8" type="title"/>
          </p:nvPr>
        </p:nvSpPr>
        <p:spPr>
          <a:xfrm>
            <a:off x="6655507" y="3321325"/>
            <a:ext cx="14784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_HEADER_1_1">
    <p:bg>
      <p:bgPr>
        <a:gradFill>
          <a:gsLst>
            <a:gs pos="0">
              <a:srgbClr val="8BE3FF"/>
            </a:gs>
            <a:gs pos="100000">
              <a:srgbClr val="ACFFD9"/>
            </a:gs>
          </a:gsLst>
          <a:lin ang="5400012" scaled="0"/>
        </a:gra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2588250" y="1458975"/>
            <a:ext cx="3967500" cy="167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6" name="Google Shape;116;p22"/>
          <p:cNvSpPr txBox="1"/>
          <p:nvPr>
            <p:ph idx="1" type="subTitle"/>
          </p:nvPr>
        </p:nvSpPr>
        <p:spPr>
          <a:xfrm>
            <a:off x="3083100" y="3087550"/>
            <a:ext cx="2977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1F1C51"/>
              </a:buClr>
              <a:buSzPts val="1800"/>
              <a:buNone/>
              <a:defRPr>
                <a:solidFill>
                  <a:srgbClr val="1F1C51"/>
                </a:solidFill>
              </a:defRPr>
            </a:lvl1pPr>
            <a:lvl2pPr lvl="1" rtl="0" algn="ctr">
              <a:lnSpc>
                <a:spcPct val="100000"/>
              </a:lnSpc>
              <a:spcBef>
                <a:spcPts val="0"/>
              </a:spcBef>
              <a:spcAft>
                <a:spcPts val="0"/>
              </a:spcAft>
              <a:buClr>
                <a:srgbClr val="1F1C51"/>
              </a:buClr>
              <a:buSzPts val="2800"/>
              <a:buNone/>
              <a:defRPr sz="2800">
                <a:solidFill>
                  <a:srgbClr val="1F1C51"/>
                </a:solidFill>
              </a:defRPr>
            </a:lvl2pPr>
            <a:lvl3pPr lvl="2" rtl="0" algn="ctr">
              <a:lnSpc>
                <a:spcPct val="100000"/>
              </a:lnSpc>
              <a:spcBef>
                <a:spcPts val="0"/>
              </a:spcBef>
              <a:spcAft>
                <a:spcPts val="0"/>
              </a:spcAft>
              <a:buClr>
                <a:srgbClr val="1F1C51"/>
              </a:buClr>
              <a:buSzPts val="2800"/>
              <a:buNone/>
              <a:defRPr sz="2800">
                <a:solidFill>
                  <a:srgbClr val="1F1C51"/>
                </a:solidFill>
              </a:defRPr>
            </a:lvl3pPr>
            <a:lvl4pPr lvl="3" rtl="0" algn="ctr">
              <a:lnSpc>
                <a:spcPct val="100000"/>
              </a:lnSpc>
              <a:spcBef>
                <a:spcPts val="0"/>
              </a:spcBef>
              <a:spcAft>
                <a:spcPts val="0"/>
              </a:spcAft>
              <a:buClr>
                <a:srgbClr val="1F1C51"/>
              </a:buClr>
              <a:buSzPts val="2800"/>
              <a:buNone/>
              <a:defRPr sz="2800">
                <a:solidFill>
                  <a:srgbClr val="1F1C51"/>
                </a:solidFill>
              </a:defRPr>
            </a:lvl4pPr>
            <a:lvl5pPr lvl="4" rtl="0" algn="ctr">
              <a:lnSpc>
                <a:spcPct val="100000"/>
              </a:lnSpc>
              <a:spcBef>
                <a:spcPts val="0"/>
              </a:spcBef>
              <a:spcAft>
                <a:spcPts val="0"/>
              </a:spcAft>
              <a:buClr>
                <a:srgbClr val="1F1C51"/>
              </a:buClr>
              <a:buSzPts val="2800"/>
              <a:buNone/>
              <a:defRPr sz="2800">
                <a:solidFill>
                  <a:srgbClr val="1F1C51"/>
                </a:solidFill>
              </a:defRPr>
            </a:lvl5pPr>
            <a:lvl6pPr lvl="5" rtl="0" algn="ctr">
              <a:lnSpc>
                <a:spcPct val="100000"/>
              </a:lnSpc>
              <a:spcBef>
                <a:spcPts val="0"/>
              </a:spcBef>
              <a:spcAft>
                <a:spcPts val="0"/>
              </a:spcAft>
              <a:buClr>
                <a:srgbClr val="1F1C51"/>
              </a:buClr>
              <a:buSzPts val="2800"/>
              <a:buNone/>
              <a:defRPr sz="2800">
                <a:solidFill>
                  <a:srgbClr val="1F1C51"/>
                </a:solidFill>
              </a:defRPr>
            </a:lvl6pPr>
            <a:lvl7pPr lvl="6" rtl="0" algn="ctr">
              <a:lnSpc>
                <a:spcPct val="100000"/>
              </a:lnSpc>
              <a:spcBef>
                <a:spcPts val="0"/>
              </a:spcBef>
              <a:spcAft>
                <a:spcPts val="0"/>
              </a:spcAft>
              <a:buClr>
                <a:srgbClr val="1F1C51"/>
              </a:buClr>
              <a:buSzPts val="2800"/>
              <a:buNone/>
              <a:defRPr sz="2800">
                <a:solidFill>
                  <a:srgbClr val="1F1C51"/>
                </a:solidFill>
              </a:defRPr>
            </a:lvl7pPr>
            <a:lvl8pPr lvl="7" rtl="0" algn="ctr">
              <a:lnSpc>
                <a:spcPct val="100000"/>
              </a:lnSpc>
              <a:spcBef>
                <a:spcPts val="0"/>
              </a:spcBef>
              <a:spcAft>
                <a:spcPts val="0"/>
              </a:spcAft>
              <a:buClr>
                <a:srgbClr val="1F1C51"/>
              </a:buClr>
              <a:buSzPts val="2800"/>
              <a:buNone/>
              <a:defRPr sz="2800">
                <a:solidFill>
                  <a:srgbClr val="1F1C51"/>
                </a:solidFill>
              </a:defRPr>
            </a:lvl8pPr>
            <a:lvl9pPr lvl="8" rtl="0" algn="ctr">
              <a:lnSpc>
                <a:spcPct val="100000"/>
              </a:lnSpc>
              <a:spcBef>
                <a:spcPts val="0"/>
              </a:spcBef>
              <a:spcAft>
                <a:spcPts val="0"/>
              </a:spcAft>
              <a:buClr>
                <a:srgbClr val="1F1C51"/>
              </a:buClr>
              <a:buSzPts val="2800"/>
              <a:buNone/>
              <a:defRPr sz="2800">
                <a:solidFill>
                  <a:srgbClr val="1F1C51"/>
                </a:solidFill>
              </a:defRPr>
            </a:lvl9pPr>
          </a:lstStyle>
          <a:p/>
        </p:txBody>
      </p:sp>
      <p:sp>
        <p:nvSpPr>
          <p:cNvPr id="117" name="Google Shape;117;p22"/>
          <p:cNvSpPr txBox="1"/>
          <p:nvPr>
            <p:ph hasCustomPrompt="1" idx="2" type="title"/>
          </p:nvPr>
        </p:nvSpPr>
        <p:spPr>
          <a:xfrm>
            <a:off x="3243150" y="792425"/>
            <a:ext cx="2657700" cy="7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1_1_1_1_1">
    <p:bg>
      <p:bgPr>
        <a:gradFill>
          <a:gsLst>
            <a:gs pos="0">
              <a:srgbClr val="8BE3FF"/>
            </a:gs>
            <a:gs pos="100000">
              <a:srgbClr val="ACFFD9"/>
            </a:gs>
          </a:gsLst>
          <a:lin ang="5400700" scaled="0"/>
        </a:gradFill>
      </p:bgPr>
    </p:bg>
    <p:spTree>
      <p:nvGrpSpPr>
        <p:cNvPr id="118"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cap="flat" cmpd="sng" w="19050">
            <a:solidFill>
              <a:schemeClr val="lt1"/>
            </a:solidFill>
            <a:prstDash val="solid"/>
            <a:round/>
            <a:headEnd len="med" w="med" type="oval"/>
            <a:tailEnd len="med" w="med" type="none"/>
          </a:ln>
        </p:spPr>
      </p:cxnSp>
      <p:sp>
        <p:nvSpPr>
          <p:cNvPr id="120" name="Google Shape;120;p23"/>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23"/>
          <p:cNvSpPr txBox="1"/>
          <p:nvPr>
            <p:ph idx="1" type="body"/>
          </p:nvPr>
        </p:nvSpPr>
        <p:spPr>
          <a:xfrm>
            <a:off x="3465005" y="1971203"/>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2" name="Google Shape;122;p23"/>
          <p:cNvSpPr txBox="1"/>
          <p:nvPr>
            <p:ph idx="2" type="title"/>
          </p:nvPr>
        </p:nvSpPr>
        <p:spPr>
          <a:xfrm>
            <a:off x="3464998" y="1473360"/>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3" name="Google Shape;123;p23"/>
          <p:cNvSpPr txBox="1"/>
          <p:nvPr>
            <p:ph idx="3" type="body"/>
          </p:nvPr>
        </p:nvSpPr>
        <p:spPr>
          <a:xfrm>
            <a:off x="835225" y="1971203"/>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4" name="Google Shape;124;p23"/>
          <p:cNvSpPr txBox="1"/>
          <p:nvPr>
            <p:ph idx="4" type="title"/>
          </p:nvPr>
        </p:nvSpPr>
        <p:spPr>
          <a:xfrm>
            <a:off x="835213" y="1473360"/>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5" name="Google Shape;125;p23"/>
          <p:cNvSpPr txBox="1"/>
          <p:nvPr>
            <p:ph idx="5" type="body"/>
          </p:nvPr>
        </p:nvSpPr>
        <p:spPr>
          <a:xfrm>
            <a:off x="6094780" y="1971203"/>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6" name="Google Shape;126;p23"/>
          <p:cNvSpPr txBox="1"/>
          <p:nvPr>
            <p:ph idx="6" type="title"/>
          </p:nvPr>
        </p:nvSpPr>
        <p:spPr>
          <a:xfrm>
            <a:off x="6094778" y="1473360"/>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7" name="Google Shape;127;p23"/>
          <p:cNvSpPr txBox="1"/>
          <p:nvPr>
            <p:ph idx="7" type="body"/>
          </p:nvPr>
        </p:nvSpPr>
        <p:spPr>
          <a:xfrm>
            <a:off x="3465005" y="3882828"/>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8" name="Google Shape;128;p23"/>
          <p:cNvSpPr txBox="1"/>
          <p:nvPr>
            <p:ph idx="8" type="title"/>
          </p:nvPr>
        </p:nvSpPr>
        <p:spPr>
          <a:xfrm>
            <a:off x="3464998" y="33849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9" name="Google Shape;129;p23"/>
          <p:cNvSpPr txBox="1"/>
          <p:nvPr>
            <p:ph idx="9" type="body"/>
          </p:nvPr>
        </p:nvSpPr>
        <p:spPr>
          <a:xfrm>
            <a:off x="835225" y="3882828"/>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0" name="Google Shape;130;p23"/>
          <p:cNvSpPr txBox="1"/>
          <p:nvPr>
            <p:ph idx="13" type="title"/>
          </p:nvPr>
        </p:nvSpPr>
        <p:spPr>
          <a:xfrm>
            <a:off x="835213" y="33849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1" name="Google Shape;131;p23"/>
          <p:cNvSpPr txBox="1"/>
          <p:nvPr>
            <p:ph idx="14" type="body"/>
          </p:nvPr>
        </p:nvSpPr>
        <p:spPr>
          <a:xfrm>
            <a:off x="6094780" y="3882828"/>
            <a:ext cx="2214000" cy="793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2" name="Google Shape;132;p23"/>
          <p:cNvSpPr txBox="1"/>
          <p:nvPr>
            <p:ph idx="15" type="title"/>
          </p:nvPr>
        </p:nvSpPr>
        <p:spPr>
          <a:xfrm>
            <a:off x="6094778" y="33849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ONE_COLUMN_TEXT_1_1_1_1_2">
    <p:bg>
      <p:bgPr>
        <a:solidFill>
          <a:srgbClr val="FFFFFF"/>
        </a:solidFill>
      </p:bgPr>
    </p:bg>
    <p:spTree>
      <p:nvGrpSpPr>
        <p:cNvPr id="133" name="Shape 133"/>
        <p:cNvGrpSpPr/>
        <p:nvPr/>
      </p:nvGrpSpPr>
      <p:grpSpPr>
        <a:xfrm>
          <a:off x="0" y="0"/>
          <a:ext cx="0" cy="0"/>
          <a:chOff x="0" y="0"/>
          <a:chExt cx="0" cy="0"/>
        </a:xfrm>
      </p:grpSpPr>
      <p:cxnSp>
        <p:nvCxnSpPr>
          <p:cNvPr id="134" name="Google Shape;134;p24"/>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35" name="Google Shape;135;p2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p24"/>
          <p:cNvSpPr txBox="1"/>
          <p:nvPr>
            <p:ph idx="1" type="body"/>
          </p:nvPr>
        </p:nvSpPr>
        <p:spPr>
          <a:xfrm>
            <a:off x="346499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24"/>
          <p:cNvSpPr txBox="1"/>
          <p:nvPr>
            <p:ph idx="2" type="title"/>
          </p:nvPr>
        </p:nvSpPr>
        <p:spPr>
          <a:xfrm>
            <a:off x="346499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24"/>
          <p:cNvSpPr txBox="1"/>
          <p:nvPr>
            <p:ph idx="3" type="body"/>
          </p:nvPr>
        </p:nvSpPr>
        <p:spPr>
          <a:xfrm>
            <a:off x="835213"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9" name="Google Shape;139;p24"/>
          <p:cNvSpPr txBox="1"/>
          <p:nvPr>
            <p:ph idx="4" type="title"/>
          </p:nvPr>
        </p:nvSpPr>
        <p:spPr>
          <a:xfrm>
            <a:off x="835213"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0" name="Google Shape;140;p24"/>
          <p:cNvSpPr txBox="1"/>
          <p:nvPr>
            <p:ph idx="5" type="body"/>
          </p:nvPr>
        </p:nvSpPr>
        <p:spPr>
          <a:xfrm>
            <a:off x="6094778" y="3508236"/>
            <a:ext cx="2214000" cy="11499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1" name="Google Shape;141;p24"/>
          <p:cNvSpPr txBox="1"/>
          <p:nvPr>
            <p:ph idx="6" type="title"/>
          </p:nvPr>
        </p:nvSpPr>
        <p:spPr>
          <a:xfrm>
            <a:off x="6094778" y="3010385"/>
            <a:ext cx="2214000" cy="539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mp; Credits">
  <p:cSld name="SECTION_HEADER_1_1_1">
    <p:bg>
      <p:bgPr>
        <a:solidFill>
          <a:schemeClr val="lt1"/>
        </a:solidFill>
      </p:bgPr>
    </p:bg>
    <p:spTree>
      <p:nvGrpSpPr>
        <p:cNvPr id="142" name="Shape 142"/>
        <p:cNvGrpSpPr/>
        <p:nvPr/>
      </p:nvGrpSpPr>
      <p:grpSpPr>
        <a:xfrm>
          <a:off x="0" y="0"/>
          <a:ext cx="0" cy="0"/>
          <a:chOff x="0" y="0"/>
          <a:chExt cx="0" cy="0"/>
        </a:xfrm>
      </p:grpSpPr>
      <p:sp>
        <p:nvSpPr>
          <p:cNvPr id="143" name="Google Shape;143;p25"/>
          <p:cNvSpPr txBox="1"/>
          <p:nvPr>
            <p:ph type="title"/>
          </p:nvPr>
        </p:nvSpPr>
        <p:spPr>
          <a:xfrm>
            <a:off x="671150" y="-101475"/>
            <a:ext cx="3967500" cy="16719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4" name="Google Shape;144;p25"/>
          <p:cNvSpPr txBox="1"/>
          <p:nvPr>
            <p:ph idx="1" type="subTitle"/>
          </p:nvPr>
        </p:nvSpPr>
        <p:spPr>
          <a:xfrm>
            <a:off x="671150" y="1450900"/>
            <a:ext cx="3742800" cy="155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p:txBody>
      </p:sp>
      <p:sp>
        <p:nvSpPr>
          <p:cNvPr id="145" name="Google Shape;145;p25"/>
          <p:cNvSpPr txBox="1"/>
          <p:nvPr/>
        </p:nvSpPr>
        <p:spPr>
          <a:xfrm>
            <a:off x="671150" y="3275775"/>
            <a:ext cx="3387600" cy="70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b="1" lang="en" sz="1100">
                <a:solidFill>
                  <a:schemeClr val="lt2"/>
                </a:solidFill>
                <a:uFill>
                  <a:noFill/>
                </a:uFill>
                <a:latin typeface="DM Sans"/>
                <a:ea typeface="DM Sans"/>
                <a:cs typeface="DM Sans"/>
                <a:sym typeface="DM Sans"/>
                <a:hlinkClick r:id="rId2">
                  <a:extLst>
                    <a:ext uri="{A12FA001-AC4F-418D-AE19-62706E023703}">
                      <ahyp:hlinkClr val="tx"/>
                    </a:ext>
                  </a:extLst>
                </a:hlinkClick>
              </a:rPr>
              <a:t>Slidesgo</a:t>
            </a:r>
            <a:r>
              <a:rPr lang="en" sz="1100">
                <a:solidFill>
                  <a:schemeClr val="lt2"/>
                </a:solidFill>
                <a:latin typeface="DM Sans"/>
                <a:ea typeface="DM Sans"/>
                <a:cs typeface="DM Sans"/>
                <a:sym typeface="DM Sans"/>
              </a:rPr>
              <a:t>, including icons by </a:t>
            </a:r>
            <a:r>
              <a:rPr b="1" lang="en" sz="1100">
                <a:solidFill>
                  <a:schemeClr val="lt2"/>
                </a:solidFill>
                <a:uFill>
                  <a:noFill/>
                </a:uFill>
                <a:latin typeface="DM Sans"/>
                <a:ea typeface="DM Sans"/>
                <a:cs typeface="DM Sans"/>
                <a:sym typeface="DM Sans"/>
                <a:hlinkClick r:id="rId3">
                  <a:extLst>
                    <a:ext uri="{A12FA001-AC4F-418D-AE19-62706E023703}">
                      <ahyp:hlinkClr val="tx"/>
                    </a:ext>
                  </a:extLst>
                </a:hlinkClick>
              </a:rPr>
              <a:t>Flaticon</a:t>
            </a:r>
            <a:r>
              <a:rPr lang="en" sz="1100">
                <a:solidFill>
                  <a:schemeClr val="lt2"/>
                </a:solidFill>
                <a:latin typeface="DM Sans"/>
                <a:ea typeface="DM Sans"/>
                <a:cs typeface="DM Sans"/>
                <a:sym typeface="DM Sans"/>
              </a:rPr>
              <a:t>, infographics &amp; images by </a:t>
            </a:r>
            <a:r>
              <a:rPr b="1" lang="en" sz="1100">
                <a:solidFill>
                  <a:schemeClr val="lt2"/>
                </a:solidFill>
                <a:uFill>
                  <a:noFill/>
                </a:uFill>
                <a:latin typeface="DM Sans"/>
                <a:ea typeface="DM Sans"/>
                <a:cs typeface="DM Sans"/>
                <a:sym typeface="DM Sans"/>
                <a:hlinkClick r:id="rId4">
                  <a:extLst>
                    <a:ext uri="{A12FA001-AC4F-418D-AE19-62706E023703}">
                      <ahyp:hlinkClr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indent="0" lvl="0" marL="0" rtl="0" algn="l">
              <a:spcBef>
                <a:spcPts val="300"/>
              </a:spcBef>
              <a:spcAft>
                <a:spcPts val="0"/>
              </a:spcAft>
              <a:buNone/>
            </a:pPr>
            <a:r>
              <a:t/>
            </a:r>
            <a:endParaRPr sz="1100">
              <a:solidFill>
                <a:schemeClr val="lt2"/>
              </a:solidFill>
              <a:latin typeface="DM Sans"/>
              <a:ea typeface="DM Sans"/>
              <a:cs typeface="DM Sans"/>
              <a:sym typeface="DM Sans"/>
            </a:endParaRPr>
          </a:p>
          <a:p>
            <a:pPr indent="0" lvl="0" marL="0" rtl="0" algn="l">
              <a:spcBef>
                <a:spcPts val="300"/>
              </a:spcBef>
              <a:spcAft>
                <a:spcPts val="0"/>
              </a:spcAft>
              <a:buNone/>
            </a:pPr>
            <a:r>
              <a:t/>
            </a:r>
            <a:endParaRPr b="1" sz="1100">
              <a:solidFill>
                <a:schemeClr val="lt2"/>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gradFill>
          <a:gsLst>
            <a:gs pos="0">
              <a:srgbClr val="8BE3FF"/>
            </a:gs>
            <a:gs pos="100000">
              <a:srgbClr val="ACFFD9"/>
            </a:gs>
          </a:gsLst>
          <a:lin ang="5400700" scaled="0"/>
        </a:gradFill>
      </p:bgPr>
    </p:bg>
    <p:spTree>
      <p:nvGrpSpPr>
        <p:cNvPr id="146" name="Shape 146"/>
        <p:cNvGrpSpPr/>
        <p:nvPr/>
      </p:nvGrpSpPr>
      <p:grpSpPr>
        <a:xfrm>
          <a:off x="0" y="0"/>
          <a:ext cx="0" cy="0"/>
          <a:chOff x="0" y="0"/>
          <a:chExt cx="0" cy="0"/>
        </a:xfrm>
      </p:grpSpPr>
      <p:sp>
        <p:nvSpPr>
          <p:cNvPr id="147" name="Google Shape;147;p26"/>
          <p:cNvSpPr txBox="1"/>
          <p:nvPr>
            <p:ph idx="1" type="body"/>
          </p:nvPr>
        </p:nvSpPr>
        <p:spPr>
          <a:xfrm>
            <a:off x="722600" y="1335775"/>
            <a:ext cx="3614100" cy="3267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cxnSp>
        <p:nvCxnSpPr>
          <p:cNvPr id="148" name="Google Shape;148;p26"/>
          <p:cNvCxnSpPr/>
          <p:nvPr/>
        </p:nvCxnSpPr>
        <p:spPr>
          <a:xfrm>
            <a:off x="395000" y="760425"/>
            <a:ext cx="8988300" cy="0"/>
          </a:xfrm>
          <a:prstGeom prst="straightConnector1">
            <a:avLst/>
          </a:prstGeom>
          <a:noFill/>
          <a:ln cap="flat" cmpd="sng" w="19050">
            <a:solidFill>
              <a:schemeClr val="lt1"/>
            </a:solidFill>
            <a:prstDash val="solid"/>
            <a:round/>
            <a:headEnd len="med" w="med" type="oval"/>
            <a:tailEnd len="med" w="med" type="none"/>
          </a:ln>
        </p:spPr>
      </p:cxnSp>
      <p:sp>
        <p:nvSpPr>
          <p:cNvPr id="149" name="Google Shape;149;p26"/>
          <p:cNvSpPr txBox="1"/>
          <p:nvPr>
            <p:ph type="title"/>
          </p:nvPr>
        </p:nvSpPr>
        <p:spPr>
          <a:xfrm>
            <a:off x="779025" y="4905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_1">
    <p:spTree>
      <p:nvGrpSpPr>
        <p:cNvPr id="150" name="Shape 150"/>
        <p:cNvGrpSpPr/>
        <p:nvPr/>
      </p:nvGrpSpPr>
      <p:grpSpPr>
        <a:xfrm>
          <a:off x="0" y="0"/>
          <a:ext cx="0" cy="0"/>
          <a:chOff x="0" y="0"/>
          <a:chExt cx="0" cy="0"/>
        </a:xfrm>
      </p:grpSpPr>
      <p:grpSp>
        <p:nvGrpSpPr>
          <p:cNvPr id="151" name="Google Shape;151;p27"/>
          <p:cNvGrpSpPr/>
          <p:nvPr/>
        </p:nvGrpSpPr>
        <p:grpSpPr>
          <a:xfrm>
            <a:off x="-4" y="40"/>
            <a:ext cx="7072430" cy="1327315"/>
            <a:chOff x="-4" y="40"/>
            <a:chExt cx="7072430" cy="1327315"/>
          </a:xfrm>
        </p:grpSpPr>
        <p:sp>
          <p:nvSpPr>
            <p:cNvPr id="152" name="Google Shape;152;p27"/>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53" name="Google Shape;153;p27"/>
            <p:cNvGrpSpPr/>
            <p:nvPr/>
          </p:nvGrpSpPr>
          <p:grpSpPr>
            <a:xfrm flipH="1" rot="10800000">
              <a:off x="3" y="40"/>
              <a:ext cx="6756168" cy="1327315"/>
              <a:chOff x="-2168138" y="330075"/>
              <a:chExt cx="8650663" cy="1699506"/>
            </a:xfrm>
          </p:grpSpPr>
          <p:sp>
            <p:nvSpPr>
              <p:cNvPr id="154" name="Google Shape;154;p27"/>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55" name="Google Shape;155;p27"/>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56" name="Google Shape;156;p27"/>
            <p:cNvGrpSpPr/>
            <p:nvPr/>
          </p:nvGrpSpPr>
          <p:grpSpPr>
            <a:xfrm flipH="1" rot="10800000">
              <a:off x="-4" y="381007"/>
              <a:ext cx="7072430" cy="771744"/>
              <a:chOff x="-9092084" y="330075"/>
              <a:chExt cx="15574609" cy="1699501"/>
            </a:xfrm>
          </p:grpSpPr>
          <p:sp>
            <p:nvSpPr>
              <p:cNvPr id="157" name="Google Shape;157;p27"/>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58" name="Google Shape;158;p27"/>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59" name="Google Shape;159;p27"/>
          <p:cNvGrpSpPr/>
          <p:nvPr/>
        </p:nvGrpSpPr>
        <p:grpSpPr>
          <a:xfrm>
            <a:off x="6946842" y="4472723"/>
            <a:ext cx="2202830" cy="670795"/>
            <a:chOff x="5575242" y="4472723"/>
            <a:chExt cx="2202830" cy="670795"/>
          </a:xfrm>
        </p:grpSpPr>
        <p:sp>
          <p:nvSpPr>
            <p:cNvPr id="160" name="Google Shape;160;p27"/>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7"/>
            <p:cNvGrpSpPr/>
            <p:nvPr/>
          </p:nvGrpSpPr>
          <p:grpSpPr>
            <a:xfrm flipH="1">
              <a:off x="5734850" y="4472723"/>
              <a:ext cx="2040837" cy="670795"/>
              <a:chOff x="1297954" y="330075"/>
              <a:chExt cx="5169293" cy="1699506"/>
            </a:xfrm>
          </p:grpSpPr>
          <p:sp>
            <p:nvSpPr>
              <p:cNvPr id="162" name="Google Shape;162;p27"/>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7"/>
            <p:cNvGrpSpPr/>
            <p:nvPr/>
          </p:nvGrpSpPr>
          <p:grpSpPr>
            <a:xfrm flipH="1">
              <a:off x="5578209" y="4646738"/>
              <a:ext cx="2199863" cy="304563"/>
              <a:chOff x="-5827153" y="330075"/>
              <a:chExt cx="12276019" cy="1699569"/>
            </a:xfrm>
          </p:grpSpPr>
          <p:sp>
            <p:nvSpPr>
              <p:cNvPr id="165" name="Google Shape;165;p27"/>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 name="Google Shape;167;p27"/>
          <p:cNvSpPr txBox="1"/>
          <p:nvPr>
            <p:ph type="title"/>
          </p:nvPr>
        </p:nvSpPr>
        <p:spPr>
          <a:xfrm>
            <a:off x="814275" y="392575"/>
            <a:ext cx="5258400" cy="76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 name="Google Shape;168;p27"/>
          <p:cNvSpPr txBox="1"/>
          <p:nvPr>
            <p:ph idx="1" type="body"/>
          </p:nvPr>
        </p:nvSpPr>
        <p:spPr>
          <a:xfrm>
            <a:off x="8704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69" name="Google Shape;169;p27"/>
          <p:cNvSpPr txBox="1"/>
          <p:nvPr>
            <p:ph idx="2" type="body"/>
          </p:nvPr>
        </p:nvSpPr>
        <p:spPr>
          <a:xfrm>
            <a:off x="3233637" y="1545076"/>
            <a:ext cx="2247900" cy="270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70" name="Google Shape;170;p27"/>
          <p:cNvSpPr txBox="1"/>
          <p:nvPr>
            <p:ph idx="3" type="body"/>
          </p:nvPr>
        </p:nvSpPr>
        <p:spPr>
          <a:xfrm>
            <a:off x="55406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71" name="Google Shape;171;p2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1">
  <p:cSld name="TITLE_AND_TWO_COLUMNS_1_2">
    <p:spTree>
      <p:nvGrpSpPr>
        <p:cNvPr id="172" name="Shape 172"/>
        <p:cNvGrpSpPr/>
        <p:nvPr/>
      </p:nvGrpSpPr>
      <p:grpSpPr>
        <a:xfrm>
          <a:off x="0" y="0"/>
          <a:ext cx="0" cy="0"/>
          <a:chOff x="0" y="0"/>
          <a:chExt cx="0" cy="0"/>
        </a:xfrm>
      </p:grpSpPr>
      <p:grpSp>
        <p:nvGrpSpPr>
          <p:cNvPr id="173" name="Google Shape;173;p28"/>
          <p:cNvGrpSpPr/>
          <p:nvPr/>
        </p:nvGrpSpPr>
        <p:grpSpPr>
          <a:xfrm>
            <a:off x="-4" y="40"/>
            <a:ext cx="7072430" cy="1327315"/>
            <a:chOff x="-4" y="40"/>
            <a:chExt cx="7072430" cy="1327315"/>
          </a:xfrm>
        </p:grpSpPr>
        <p:sp>
          <p:nvSpPr>
            <p:cNvPr id="174" name="Google Shape;174;p28"/>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75" name="Google Shape;175;p28"/>
            <p:cNvGrpSpPr/>
            <p:nvPr/>
          </p:nvGrpSpPr>
          <p:grpSpPr>
            <a:xfrm flipH="1" rot="10800000">
              <a:off x="3" y="40"/>
              <a:ext cx="6756168" cy="1327315"/>
              <a:chOff x="-2168138" y="330075"/>
              <a:chExt cx="8650663" cy="1699506"/>
            </a:xfrm>
          </p:grpSpPr>
          <p:sp>
            <p:nvSpPr>
              <p:cNvPr id="176" name="Google Shape;176;p28"/>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77" name="Google Shape;177;p28"/>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78" name="Google Shape;178;p28"/>
            <p:cNvGrpSpPr/>
            <p:nvPr/>
          </p:nvGrpSpPr>
          <p:grpSpPr>
            <a:xfrm flipH="1" rot="10800000">
              <a:off x="-4" y="381007"/>
              <a:ext cx="7072430" cy="771744"/>
              <a:chOff x="-9092084" y="330075"/>
              <a:chExt cx="15574609" cy="1699501"/>
            </a:xfrm>
          </p:grpSpPr>
          <p:sp>
            <p:nvSpPr>
              <p:cNvPr id="179" name="Google Shape;179;p28"/>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80" name="Google Shape;180;p28"/>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81" name="Google Shape;181;p28"/>
          <p:cNvGrpSpPr/>
          <p:nvPr/>
        </p:nvGrpSpPr>
        <p:grpSpPr>
          <a:xfrm>
            <a:off x="6946842" y="4472723"/>
            <a:ext cx="2202830" cy="670795"/>
            <a:chOff x="5575242" y="4472723"/>
            <a:chExt cx="2202830" cy="670795"/>
          </a:xfrm>
        </p:grpSpPr>
        <p:sp>
          <p:nvSpPr>
            <p:cNvPr id="182" name="Google Shape;182;p28"/>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8"/>
            <p:cNvGrpSpPr/>
            <p:nvPr/>
          </p:nvGrpSpPr>
          <p:grpSpPr>
            <a:xfrm flipH="1">
              <a:off x="5734850" y="4472723"/>
              <a:ext cx="2040837" cy="670795"/>
              <a:chOff x="1297954" y="330075"/>
              <a:chExt cx="5169293" cy="1699506"/>
            </a:xfrm>
          </p:grpSpPr>
          <p:sp>
            <p:nvSpPr>
              <p:cNvPr id="184" name="Google Shape;184;p2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8"/>
            <p:cNvGrpSpPr/>
            <p:nvPr/>
          </p:nvGrpSpPr>
          <p:grpSpPr>
            <a:xfrm flipH="1">
              <a:off x="5578209" y="4646738"/>
              <a:ext cx="2199863" cy="304563"/>
              <a:chOff x="-5827153" y="330075"/>
              <a:chExt cx="12276019" cy="1699569"/>
            </a:xfrm>
          </p:grpSpPr>
          <p:sp>
            <p:nvSpPr>
              <p:cNvPr id="187" name="Google Shape;187;p28"/>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 name="Google Shape;189;p28"/>
          <p:cNvSpPr txBox="1"/>
          <p:nvPr>
            <p:ph type="title"/>
          </p:nvPr>
        </p:nvSpPr>
        <p:spPr>
          <a:xfrm>
            <a:off x="814275" y="392575"/>
            <a:ext cx="5258400" cy="76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0" name="Google Shape;190;p28"/>
          <p:cNvSpPr txBox="1"/>
          <p:nvPr>
            <p:ph idx="1" type="body"/>
          </p:nvPr>
        </p:nvSpPr>
        <p:spPr>
          <a:xfrm>
            <a:off x="8704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91" name="Google Shape;191;p28"/>
          <p:cNvSpPr txBox="1"/>
          <p:nvPr>
            <p:ph idx="2" type="body"/>
          </p:nvPr>
        </p:nvSpPr>
        <p:spPr>
          <a:xfrm>
            <a:off x="3233637" y="1545076"/>
            <a:ext cx="2247900" cy="270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92" name="Google Shape;192;p28"/>
          <p:cNvSpPr txBox="1"/>
          <p:nvPr>
            <p:ph idx="3" type="body"/>
          </p:nvPr>
        </p:nvSpPr>
        <p:spPr>
          <a:xfrm>
            <a:off x="55406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93" name="Google Shape;193;p2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cxnSp>
        <p:nvCxnSpPr>
          <p:cNvPr id="17" name="Google Shape;17;p4"/>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18" name="Google Shape;18;p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8BE3FF"/>
            </a:gs>
            <a:gs pos="100000">
              <a:srgbClr val="ACFFD9"/>
            </a:gs>
          </a:gsLst>
          <a:lin ang="5400700" scaled="0"/>
        </a:gradFill>
      </p:bgPr>
    </p:bg>
    <p:spTree>
      <p:nvGrpSpPr>
        <p:cNvPr id="19" name="Shape 19"/>
        <p:cNvGrpSpPr/>
        <p:nvPr/>
      </p:nvGrpSpPr>
      <p:grpSpPr>
        <a:xfrm>
          <a:off x="0" y="0"/>
          <a:ext cx="0" cy="0"/>
          <a:chOff x="0" y="0"/>
          <a:chExt cx="0" cy="0"/>
        </a:xfrm>
      </p:grpSpPr>
      <p:sp>
        <p:nvSpPr>
          <p:cNvPr id="20" name="Google Shape;20;p5"/>
          <p:cNvSpPr txBox="1"/>
          <p:nvPr>
            <p:ph idx="1" type="body"/>
          </p:nvPr>
        </p:nvSpPr>
        <p:spPr>
          <a:xfrm>
            <a:off x="722600" y="1335775"/>
            <a:ext cx="3614100" cy="3267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5"/>
          <p:cNvSpPr txBox="1"/>
          <p:nvPr>
            <p:ph idx="2" type="body"/>
          </p:nvPr>
        </p:nvSpPr>
        <p:spPr>
          <a:xfrm>
            <a:off x="4807302" y="1335775"/>
            <a:ext cx="3614100" cy="3267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cxnSp>
        <p:nvCxnSpPr>
          <p:cNvPr id="22" name="Google Shape;22;p5"/>
          <p:cNvCxnSpPr/>
          <p:nvPr/>
        </p:nvCxnSpPr>
        <p:spPr>
          <a:xfrm>
            <a:off x="395000" y="760425"/>
            <a:ext cx="8988300" cy="0"/>
          </a:xfrm>
          <a:prstGeom prst="straightConnector1">
            <a:avLst/>
          </a:prstGeom>
          <a:noFill/>
          <a:ln cap="flat" cmpd="sng" w="19050">
            <a:solidFill>
              <a:schemeClr val="lt1"/>
            </a:solidFill>
            <a:prstDash val="solid"/>
            <a:round/>
            <a:headEnd len="med" w="med" type="oval"/>
            <a:tailEnd len="med" w="med" type="none"/>
          </a:ln>
        </p:spPr>
      </p:cxnSp>
      <p:sp>
        <p:nvSpPr>
          <p:cNvPr id="23" name="Google Shape;23;p5"/>
          <p:cNvSpPr txBox="1"/>
          <p:nvPr>
            <p:ph type="title"/>
          </p:nvPr>
        </p:nvSpPr>
        <p:spPr>
          <a:xfrm>
            <a:off x="779025" y="4905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26" name="Google Shape;26;p6"/>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29" name="Google Shape;29;p7"/>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626625" y="1404600"/>
            <a:ext cx="2785200" cy="3179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5554975" y="526350"/>
            <a:ext cx="2730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txBox="1"/>
          <p:nvPr>
            <p:ph idx="1" type="subTitle"/>
          </p:nvPr>
        </p:nvSpPr>
        <p:spPr>
          <a:xfrm>
            <a:off x="626625" y="1515050"/>
            <a:ext cx="1940700" cy="75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p:txBody>
      </p:sp>
      <p:sp>
        <p:nvSpPr>
          <p:cNvPr id="35" name="Google Shape;35;p9"/>
          <p:cNvSpPr txBox="1"/>
          <p:nvPr>
            <p:ph idx="2" type="body"/>
          </p:nvPr>
        </p:nvSpPr>
        <p:spPr>
          <a:xfrm>
            <a:off x="626625" y="2266850"/>
            <a:ext cx="2925900" cy="239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cxnSp>
        <p:nvCxnSpPr>
          <p:cNvPr id="36" name="Google Shape;36;p9"/>
          <p:cNvCxnSpPr/>
          <p:nvPr/>
        </p:nvCxnSpPr>
        <p:spPr>
          <a:xfrm>
            <a:off x="242600" y="608025"/>
            <a:ext cx="8988300" cy="0"/>
          </a:xfrm>
          <a:prstGeom prst="straightConnector1">
            <a:avLst/>
          </a:prstGeom>
          <a:noFill/>
          <a:ln cap="flat" cmpd="sng" w="19050">
            <a:solidFill>
              <a:schemeClr val="accent2"/>
            </a:solidFill>
            <a:prstDash val="solid"/>
            <a:round/>
            <a:headEnd len="med" w="med" type="oval"/>
            <a:tailEnd len="med" w="med" type="none"/>
          </a:ln>
        </p:spPr>
      </p:cxnSp>
      <p:sp>
        <p:nvSpPr>
          <p:cNvPr id="37" name="Google Shape;37;p9"/>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8BE3FF"/>
            </a:gs>
            <a:gs pos="100000">
              <a:srgbClr val="ACFFD9"/>
            </a:gs>
          </a:gsLst>
          <a:lin ang="5400700" scaled="0"/>
        </a:gradFill>
      </p:bgPr>
    </p:bg>
    <p:spTree>
      <p:nvGrpSpPr>
        <p:cNvPr id="38" name="Shape 38"/>
        <p:cNvGrpSpPr/>
        <p:nvPr/>
      </p:nvGrpSpPr>
      <p:grpSpPr>
        <a:xfrm>
          <a:off x="0" y="0"/>
          <a:ext cx="0" cy="0"/>
          <a:chOff x="0" y="0"/>
          <a:chExt cx="0" cy="0"/>
        </a:xfrm>
      </p:grpSpPr>
      <p:sp>
        <p:nvSpPr>
          <p:cNvPr id="39" name="Google Shape;39;p10"/>
          <p:cNvSpPr txBox="1"/>
          <p:nvPr>
            <p:ph type="title"/>
          </p:nvPr>
        </p:nvSpPr>
        <p:spPr>
          <a:xfrm>
            <a:off x="4979375" y="2028425"/>
            <a:ext cx="3572400" cy="539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10"/>
          <p:cNvSpPr txBox="1"/>
          <p:nvPr>
            <p:ph idx="1" type="body"/>
          </p:nvPr>
        </p:nvSpPr>
        <p:spPr>
          <a:xfrm>
            <a:off x="4979375" y="2568125"/>
            <a:ext cx="2785200" cy="2145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17500" lvl="1" marL="9144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indent="-317500" lvl="2" marL="13716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indent="-317500" lvl="3" marL="18288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indent="-317500" lvl="4" marL="22860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indent="-317500" lvl="5" marL="27432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indent="-317500" lvl="6" marL="32004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indent="-317500" lvl="7" marL="36576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indent="-317500" lvl="8" marL="41148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gif"/><Relationship Id="rId4" Type="http://schemas.openxmlformats.org/officeDocument/2006/relationships/image" Target="../media/image10.gif"/><Relationship Id="rId5" Type="http://schemas.openxmlformats.org/officeDocument/2006/relationships/image" Target="../media/image9.gif"/><Relationship Id="rId6" Type="http://schemas.openxmlformats.org/officeDocument/2006/relationships/image" Target="../media/image14.gif"/><Relationship Id="rId7" Type="http://schemas.openxmlformats.org/officeDocument/2006/relationships/image" Target="../media/image3.gif"/><Relationship Id="rId8" Type="http://schemas.openxmlformats.org/officeDocument/2006/relationships/image" Target="../media/image1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66.jp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p:nvPr/>
        </p:nvSpPr>
        <p:spPr>
          <a:xfrm rot="-7509504">
            <a:off x="5455916" y="207622"/>
            <a:ext cx="5179224" cy="5732711"/>
          </a:xfrm>
          <a:custGeom>
            <a:rect b="b" l="l" r="r" t="t"/>
            <a:pathLst>
              <a:path extrusionOk="0" h="32076" w="26397">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txBox="1"/>
          <p:nvPr>
            <p:ph type="ctrTitle"/>
          </p:nvPr>
        </p:nvSpPr>
        <p:spPr>
          <a:xfrm>
            <a:off x="4974350" y="527325"/>
            <a:ext cx="4011900" cy="291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Library</a:t>
            </a:r>
            <a:endParaRPr>
              <a:solidFill>
                <a:schemeClr val="lt2"/>
              </a:solidFill>
            </a:endParaRPr>
          </a:p>
          <a:p>
            <a:pPr indent="0" lvl="0" marL="0" rtl="0" algn="l">
              <a:spcBef>
                <a:spcPts val="0"/>
              </a:spcBef>
              <a:spcAft>
                <a:spcPts val="0"/>
              </a:spcAft>
              <a:buNone/>
            </a:pPr>
            <a:r>
              <a:rPr lang="en">
                <a:solidFill>
                  <a:schemeClr val="lt2"/>
                </a:solidFill>
              </a:rPr>
              <a:t>Management</a:t>
            </a:r>
            <a:endParaRPr>
              <a:solidFill>
                <a:schemeClr val="lt2"/>
              </a:solidFill>
            </a:endParaRPr>
          </a:p>
          <a:p>
            <a:pPr indent="0" lvl="0" marL="0" rtl="0" algn="l">
              <a:spcBef>
                <a:spcPts val="0"/>
              </a:spcBef>
              <a:spcAft>
                <a:spcPts val="0"/>
              </a:spcAft>
              <a:buNone/>
            </a:pPr>
            <a:r>
              <a:rPr lang="en">
                <a:solidFill>
                  <a:schemeClr val="lt2"/>
                </a:solidFill>
              </a:rPr>
              <a:t>System</a:t>
            </a:r>
            <a:endParaRPr>
              <a:solidFill>
                <a:schemeClr val="lt2"/>
              </a:solidFill>
            </a:endParaRPr>
          </a:p>
        </p:txBody>
      </p:sp>
      <p:grpSp>
        <p:nvGrpSpPr>
          <p:cNvPr id="200" name="Google Shape;200;p29"/>
          <p:cNvGrpSpPr/>
          <p:nvPr/>
        </p:nvGrpSpPr>
        <p:grpSpPr>
          <a:xfrm>
            <a:off x="196269" y="-35131"/>
            <a:ext cx="4117010" cy="5284424"/>
            <a:chOff x="196269" y="-35131"/>
            <a:chExt cx="4117010" cy="5284424"/>
          </a:xfrm>
        </p:grpSpPr>
        <p:grpSp>
          <p:nvGrpSpPr>
            <p:cNvPr id="201" name="Google Shape;201;p29"/>
            <p:cNvGrpSpPr/>
            <p:nvPr/>
          </p:nvGrpSpPr>
          <p:grpSpPr>
            <a:xfrm>
              <a:off x="196269" y="-35131"/>
              <a:ext cx="4117010" cy="4393434"/>
              <a:chOff x="43869" y="-35131"/>
              <a:chExt cx="4117010" cy="4393434"/>
            </a:xfrm>
          </p:grpSpPr>
          <p:sp>
            <p:nvSpPr>
              <p:cNvPr id="202" name="Google Shape;202;p29"/>
              <p:cNvSpPr/>
              <p:nvPr/>
            </p:nvSpPr>
            <p:spPr>
              <a:xfrm>
                <a:off x="3778000" y="1055743"/>
                <a:ext cx="227152" cy="225698"/>
              </a:xfrm>
              <a:custGeom>
                <a:rect b="b" l="l" r="r" t="t"/>
                <a:pathLst>
                  <a:path extrusionOk="0" h="2336" w="2428">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29"/>
              <p:cNvGrpSpPr/>
              <p:nvPr/>
            </p:nvGrpSpPr>
            <p:grpSpPr>
              <a:xfrm>
                <a:off x="43869" y="-35131"/>
                <a:ext cx="4117010" cy="4393434"/>
                <a:chOff x="-6861500" y="-774675"/>
                <a:chExt cx="4221275" cy="4504700"/>
              </a:xfrm>
            </p:grpSpPr>
            <p:sp>
              <p:nvSpPr>
                <p:cNvPr id="204" name="Google Shape;204;p29"/>
                <p:cNvSpPr/>
                <p:nvPr/>
              </p:nvSpPr>
              <p:spPr>
                <a:xfrm>
                  <a:off x="-5567850" y="2977775"/>
                  <a:ext cx="2509100" cy="191100"/>
                </a:xfrm>
                <a:custGeom>
                  <a:rect b="b" l="l" r="r" t="t"/>
                  <a:pathLst>
                    <a:path extrusionOk="0" h="7644" w="100364">
                      <a:moveTo>
                        <a:pt x="7924" y="0"/>
                      </a:moveTo>
                      <a:lnTo>
                        <a:pt x="1" y="7643"/>
                      </a:lnTo>
                      <a:lnTo>
                        <a:pt x="100364" y="7643"/>
                      </a:lnTo>
                      <a:lnTo>
                        <a:pt x="924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5576575" y="2971225"/>
                  <a:ext cx="2526575" cy="204150"/>
                </a:xfrm>
                <a:custGeom>
                  <a:rect b="b" l="l" r="r" t="t"/>
                  <a:pathLst>
                    <a:path extrusionOk="0" h="8166" w="101063">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5367125" y="2980250"/>
                  <a:ext cx="2029575" cy="142450"/>
                </a:xfrm>
                <a:custGeom>
                  <a:rect b="b" l="l" r="r" t="t"/>
                  <a:pathLst>
                    <a:path extrusionOk="0" h="5698" w="81183">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5567850" y="3168850"/>
                  <a:ext cx="2509100" cy="177150"/>
                </a:xfrm>
                <a:custGeom>
                  <a:rect b="b" l="l" r="r" t="t"/>
                  <a:pathLst>
                    <a:path extrusionOk="0" h="7086" w="100364">
                      <a:moveTo>
                        <a:pt x="1" y="0"/>
                      </a:moveTo>
                      <a:lnTo>
                        <a:pt x="1" y="7085"/>
                      </a:lnTo>
                      <a:lnTo>
                        <a:pt x="100364" y="7085"/>
                      </a:lnTo>
                      <a:lnTo>
                        <a:pt x="100364"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5574350" y="3162350"/>
                  <a:ext cx="2522125" cy="190150"/>
                </a:xfrm>
                <a:custGeom>
                  <a:rect b="b" l="l" r="r" t="t"/>
                  <a:pathLst>
                    <a:path extrusionOk="0" h="7606" w="100885">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5745350" y="3345975"/>
                  <a:ext cx="2864125" cy="191100"/>
                </a:xfrm>
                <a:custGeom>
                  <a:rect b="b" l="l" r="r" t="t"/>
                  <a:pathLst>
                    <a:path extrusionOk="0" h="7644" w="114565">
                      <a:moveTo>
                        <a:pt x="7101" y="0"/>
                      </a:moveTo>
                      <a:lnTo>
                        <a:pt x="0" y="7644"/>
                      </a:lnTo>
                      <a:lnTo>
                        <a:pt x="114565" y="7644"/>
                      </a:lnTo>
                      <a:lnTo>
                        <a:pt x="1074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5753975" y="3339475"/>
                  <a:ext cx="2881375" cy="204100"/>
                </a:xfrm>
                <a:custGeom>
                  <a:rect b="b" l="l" r="r" t="t"/>
                  <a:pathLst>
                    <a:path extrusionOk="0" h="8164" w="115255">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a:off x="-5744850" y="3537050"/>
                  <a:ext cx="2863125" cy="186475"/>
                </a:xfrm>
                <a:custGeom>
                  <a:rect b="b" l="l" r="r" t="t"/>
                  <a:pathLst>
                    <a:path extrusionOk="0" h="7459" w="114525">
                      <a:moveTo>
                        <a:pt x="1" y="1"/>
                      </a:moveTo>
                      <a:lnTo>
                        <a:pt x="1" y="7459"/>
                      </a:lnTo>
                      <a:lnTo>
                        <a:pt x="114524" y="7459"/>
                      </a:lnTo>
                      <a:lnTo>
                        <a:pt x="114524"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a:off x="-5751350" y="3530550"/>
                  <a:ext cx="2876125" cy="199475"/>
                </a:xfrm>
                <a:custGeom>
                  <a:rect b="b" l="l" r="r" t="t"/>
                  <a:pathLst>
                    <a:path extrusionOk="0" h="7979" w="115045">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a:off x="-4347575" y="-413325"/>
                  <a:ext cx="466400" cy="1692575"/>
                </a:xfrm>
                <a:custGeom>
                  <a:rect b="b" l="l" r="r" t="t"/>
                  <a:pathLst>
                    <a:path extrusionOk="0" h="67703" w="18656">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a:off x="-4170425" y="-413325"/>
                  <a:ext cx="13050" cy="495700"/>
                </a:xfrm>
                <a:custGeom>
                  <a:rect b="b" l="l" r="r" t="t"/>
                  <a:pathLst>
                    <a:path extrusionOk="0" h="19828" w="522">
                      <a:moveTo>
                        <a:pt x="0" y="0"/>
                      </a:moveTo>
                      <a:lnTo>
                        <a:pt x="0" y="19828"/>
                      </a:lnTo>
                      <a:lnTo>
                        <a:pt x="521" y="19828"/>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6823850" y="1135200"/>
                  <a:ext cx="2414425" cy="330175"/>
                </a:xfrm>
                <a:custGeom>
                  <a:rect b="b" l="l" r="r" t="t"/>
                  <a:pathLst>
                    <a:path extrusionOk="0" h="13207" w="96577">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5009350" y="-730475"/>
                  <a:ext cx="330175" cy="1698300"/>
                </a:xfrm>
                <a:custGeom>
                  <a:rect b="b" l="l" r="r" t="t"/>
                  <a:pathLst>
                    <a:path extrusionOk="0" h="67932" w="13207">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3352000" y="-327750"/>
                  <a:ext cx="323675" cy="927275"/>
                </a:xfrm>
                <a:custGeom>
                  <a:rect b="b" l="l" r="r" t="t"/>
                  <a:pathLst>
                    <a:path extrusionOk="0" h="37091" w="12947">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5602700" y="-454250"/>
                  <a:ext cx="156250" cy="992375"/>
                </a:xfrm>
                <a:custGeom>
                  <a:rect b="b" l="l" r="r" t="t"/>
                  <a:pathLst>
                    <a:path extrusionOk="0" h="39695" w="625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6721550" y="603225"/>
                  <a:ext cx="910525" cy="309700"/>
                </a:xfrm>
                <a:custGeom>
                  <a:rect b="b" l="l" r="r" t="t"/>
                  <a:pathLst>
                    <a:path extrusionOk="0" h="12388" w="36421">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6138425" y="2512600"/>
                  <a:ext cx="681750" cy="569200"/>
                </a:xfrm>
                <a:custGeom>
                  <a:rect b="b" l="l" r="r" t="t"/>
                  <a:pathLst>
                    <a:path extrusionOk="0" h="22768" w="2727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3556625" y="2553500"/>
                  <a:ext cx="865900" cy="405525"/>
                </a:xfrm>
                <a:custGeom>
                  <a:rect b="b" l="l" r="r" t="t"/>
                  <a:pathLst>
                    <a:path extrusionOk="0" h="16221" w="34636">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3919200" y="-442500"/>
                  <a:ext cx="60700" cy="58400"/>
                </a:xfrm>
                <a:custGeom>
                  <a:rect b="b" l="l" r="r" t="t"/>
                  <a:pathLst>
                    <a:path extrusionOk="0" h="2336" w="2428">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3926225" y="-449025"/>
                  <a:ext cx="74225" cy="71400"/>
                </a:xfrm>
                <a:custGeom>
                  <a:rect b="b" l="l" r="r" t="t"/>
                  <a:pathLst>
                    <a:path extrusionOk="0" h="2856" w="2969">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4194325" y="-442500"/>
                  <a:ext cx="60700" cy="58400"/>
                </a:xfrm>
                <a:custGeom>
                  <a:rect b="b" l="l" r="r" t="t"/>
                  <a:pathLst>
                    <a:path extrusionOk="0" h="2336" w="2428">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4201325" y="-449025"/>
                  <a:ext cx="74200" cy="71400"/>
                </a:xfrm>
                <a:custGeom>
                  <a:rect b="b" l="l" r="r" t="t"/>
                  <a:pathLst>
                    <a:path extrusionOk="0" h="2856" w="2968">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4778350" y="-768150"/>
                  <a:ext cx="60675" cy="58400"/>
                </a:xfrm>
                <a:custGeom>
                  <a:rect b="b" l="l" r="r" t="t"/>
                  <a:pathLst>
                    <a:path extrusionOk="0" h="2336" w="2427">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4785375" y="-774675"/>
                  <a:ext cx="74225" cy="71425"/>
                </a:xfrm>
                <a:custGeom>
                  <a:rect b="b" l="l" r="r" t="t"/>
                  <a:pathLst>
                    <a:path extrusionOk="0" h="2857" w="2969">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5627475" y="-498225"/>
                  <a:ext cx="60700" cy="58425"/>
                </a:xfrm>
                <a:custGeom>
                  <a:rect b="b" l="l" r="r" t="t"/>
                  <a:pathLst>
                    <a:path extrusionOk="0" h="2337" w="2428">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5634475" y="-504725"/>
                  <a:ext cx="74225" cy="71400"/>
                </a:xfrm>
                <a:custGeom>
                  <a:rect b="b" l="l" r="r" t="t"/>
                  <a:pathLst>
                    <a:path extrusionOk="0" h="2856" w="2969">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6753025" y="580550"/>
                  <a:ext cx="60675" cy="58375"/>
                </a:xfrm>
                <a:custGeom>
                  <a:rect b="b" l="l" r="r" t="t"/>
                  <a:pathLst>
                    <a:path extrusionOk="0" h="2335" w="2427">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6760050" y="574025"/>
                  <a:ext cx="74225" cy="71425"/>
                </a:xfrm>
                <a:custGeom>
                  <a:rect b="b" l="l" r="r" t="t"/>
                  <a:pathLst>
                    <a:path extrusionOk="0" h="2857" w="2969">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6854475" y="1111650"/>
                  <a:ext cx="60675" cy="58400"/>
                </a:xfrm>
                <a:custGeom>
                  <a:rect b="b" l="l" r="r" t="t"/>
                  <a:pathLst>
                    <a:path extrusionOk="0" h="2336" w="2427">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6861500" y="1105125"/>
                  <a:ext cx="74250" cy="71425"/>
                </a:xfrm>
                <a:custGeom>
                  <a:rect b="b" l="l" r="r" t="t"/>
                  <a:pathLst>
                    <a:path extrusionOk="0" h="2857" w="297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6167350" y="3040500"/>
                  <a:ext cx="60675" cy="58400"/>
                </a:xfrm>
                <a:custGeom>
                  <a:rect b="b" l="l" r="r" t="t"/>
                  <a:pathLst>
                    <a:path extrusionOk="0" h="2336" w="2427">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6174375" y="3034000"/>
                  <a:ext cx="74225" cy="71425"/>
                </a:xfrm>
                <a:custGeom>
                  <a:rect b="b" l="l" r="r" t="t"/>
                  <a:pathLst>
                    <a:path extrusionOk="0" h="2857" w="2969">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2707425" y="2917525"/>
                  <a:ext cx="60700" cy="58400"/>
                </a:xfrm>
                <a:custGeom>
                  <a:rect b="b" l="l" r="r" t="t"/>
                  <a:pathLst>
                    <a:path extrusionOk="0" h="2336" w="2428">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2714450" y="2911025"/>
                  <a:ext cx="74225" cy="71400"/>
                </a:xfrm>
                <a:custGeom>
                  <a:rect b="b" l="l" r="r" t="t"/>
                  <a:pathLst>
                    <a:path extrusionOk="0" h="2856" w="2969">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3040900" y="-351250"/>
                  <a:ext cx="60700" cy="58400"/>
                </a:xfrm>
                <a:custGeom>
                  <a:rect b="b" l="l" r="r" t="t"/>
                  <a:pathLst>
                    <a:path extrusionOk="0" h="2336" w="2428">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3047925" y="-357750"/>
                  <a:ext cx="74225" cy="71450"/>
                </a:xfrm>
                <a:custGeom>
                  <a:rect b="b" l="l" r="r" t="t"/>
                  <a:pathLst>
                    <a:path extrusionOk="0" h="2858" w="2969">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4837450" y="2516525"/>
                  <a:ext cx="992800" cy="523425"/>
                </a:xfrm>
                <a:custGeom>
                  <a:rect b="b" l="l" r="r" t="t"/>
                  <a:pathLst>
                    <a:path extrusionOk="0" h="20937" w="39712">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4845950" y="2510025"/>
                  <a:ext cx="1009825" cy="536425"/>
                </a:xfrm>
                <a:custGeom>
                  <a:rect b="b" l="l" r="r" t="t"/>
                  <a:pathLst>
                    <a:path extrusionOk="0" h="21457" w="40393">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4769800" y="2248925"/>
                  <a:ext cx="857475" cy="431675"/>
                </a:xfrm>
                <a:custGeom>
                  <a:rect b="b" l="l" r="r" t="t"/>
                  <a:pathLst>
                    <a:path extrusionOk="0" h="17267" w="34299">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5875675" y="342950"/>
                  <a:ext cx="3069250" cy="2253650"/>
                </a:xfrm>
                <a:custGeom>
                  <a:rect b="b" l="l" r="r" t="t"/>
                  <a:pathLst>
                    <a:path extrusionOk="0" h="90146" w="12277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5882175" y="336425"/>
                  <a:ext cx="3082275" cy="2266675"/>
                </a:xfrm>
                <a:custGeom>
                  <a:rect b="b" l="l" r="r" t="t"/>
                  <a:pathLst>
                    <a:path extrusionOk="0" h="90667" w="123291">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5875675" y="2246300"/>
                  <a:ext cx="3069250" cy="350300"/>
                </a:xfrm>
                <a:custGeom>
                  <a:rect b="b" l="l" r="r" t="t"/>
                  <a:pathLst>
                    <a:path extrusionOk="0" h="14012" w="12277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5882175" y="2239775"/>
                  <a:ext cx="3082275" cy="363325"/>
                </a:xfrm>
                <a:custGeom>
                  <a:rect b="b" l="l" r="r" t="t"/>
                  <a:pathLst>
                    <a:path extrusionOk="0" h="14533" w="123291">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5721300" y="483125"/>
                  <a:ext cx="2760500" cy="1592250"/>
                </a:xfrm>
                <a:custGeom>
                  <a:rect b="b" l="l" r="r" t="t"/>
                  <a:pathLst>
                    <a:path extrusionOk="0" h="63690" w="110420">
                      <a:moveTo>
                        <a:pt x="1" y="1"/>
                      </a:moveTo>
                      <a:lnTo>
                        <a:pt x="1" y="63689"/>
                      </a:lnTo>
                      <a:lnTo>
                        <a:pt x="110419" y="63689"/>
                      </a:lnTo>
                      <a:lnTo>
                        <a:pt x="1104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4397650" y="2421425"/>
                  <a:ext cx="113200" cy="110875"/>
                </a:xfrm>
                <a:custGeom>
                  <a:rect b="b" l="l" r="r" t="t"/>
                  <a:pathLst>
                    <a:path extrusionOk="0" h="4435" w="4528">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4404175" y="2414950"/>
                  <a:ext cx="126250" cy="123850"/>
                </a:xfrm>
                <a:custGeom>
                  <a:rect b="b" l="l" r="r" t="t"/>
                  <a:pathLst>
                    <a:path extrusionOk="0" h="4954" w="505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4837450" y="3039925"/>
                  <a:ext cx="993025" cy="45375"/>
                </a:xfrm>
                <a:custGeom>
                  <a:rect b="b" l="l" r="r" t="t"/>
                  <a:pathLst>
                    <a:path extrusionOk="0" h="1815" w="39721">
                      <a:moveTo>
                        <a:pt x="0" y="0"/>
                      </a:moveTo>
                      <a:lnTo>
                        <a:pt x="0" y="1814"/>
                      </a:lnTo>
                      <a:lnTo>
                        <a:pt x="39720" y="1814"/>
                      </a:lnTo>
                      <a:lnTo>
                        <a:pt x="397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4843950" y="3033400"/>
                  <a:ext cx="1006025" cy="58400"/>
                </a:xfrm>
                <a:custGeom>
                  <a:rect b="b" l="l" r="r" t="t"/>
                  <a:pathLst>
                    <a:path extrusionOk="0" h="2336" w="40241">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5245425" y="400600"/>
                  <a:ext cx="908650" cy="1986150"/>
                </a:xfrm>
                <a:custGeom>
                  <a:rect b="b" l="l" r="r" t="t"/>
                  <a:pathLst>
                    <a:path extrusionOk="0" h="79446" w="36346">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5252000" y="394100"/>
                  <a:ext cx="921750" cy="1999150"/>
                </a:xfrm>
                <a:custGeom>
                  <a:rect b="b" l="l" r="r" t="t"/>
                  <a:pathLst>
                    <a:path extrusionOk="0" h="79966" w="3687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4336800" y="400600"/>
                  <a:ext cx="908650" cy="1986150"/>
                </a:xfrm>
                <a:custGeom>
                  <a:rect b="b" l="l" r="r" t="t"/>
                  <a:pathLst>
                    <a:path extrusionOk="0" h="79446" w="36346">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4343325" y="394100"/>
                  <a:ext cx="921750" cy="1999150"/>
                </a:xfrm>
                <a:custGeom>
                  <a:rect b="b" l="l" r="r" t="t"/>
                  <a:pathLst>
                    <a:path extrusionOk="0" h="79966" w="3687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5178775" y="480375"/>
                  <a:ext cx="1684000" cy="1826600"/>
                </a:xfrm>
                <a:custGeom>
                  <a:rect b="b" l="l" r="r" t="t"/>
                  <a:pathLst>
                    <a:path extrusionOk="0" h="73064" w="6736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5185350" y="473850"/>
                  <a:ext cx="1697125" cy="1839650"/>
                </a:xfrm>
                <a:custGeom>
                  <a:rect b="b" l="l" r="r" t="t"/>
                  <a:pathLst>
                    <a:path extrusionOk="0" h="73586" w="67885">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4336800" y="480375"/>
                  <a:ext cx="842025" cy="1826600"/>
                </a:xfrm>
                <a:custGeom>
                  <a:rect b="b" l="l" r="r" t="t"/>
                  <a:pathLst>
                    <a:path extrusionOk="0" h="73064" w="33681">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4343325" y="473825"/>
                  <a:ext cx="855100" cy="1839675"/>
                </a:xfrm>
                <a:custGeom>
                  <a:rect b="b" l="l" r="r" t="t"/>
                  <a:pathLst>
                    <a:path extrusionOk="0" h="73587" w="34204">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5885150" y="1423975"/>
                  <a:ext cx="3088200" cy="199900"/>
                </a:xfrm>
                <a:custGeom>
                  <a:rect b="b" l="l" r="r" t="t"/>
                  <a:pathLst>
                    <a:path extrusionOk="0" h="7996" w="123528">
                      <a:moveTo>
                        <a:pt x="0" y="0"/>
                      </a:moveTo>
                      <a:lnTo>
                        <a:pt x="0" y="7996"/>
                      </a:lnTo>
                      <a:lnTo>
                        <a:pt x="123528" y="7996"/>
                      </a:lnTo>
                      <a:lnTo>
                        <a:pt x="123528"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5891675" y="1417425"/>
                  <a:ext cx="3101250" cy="212975"/>
                </a:xfrm>
                <a:custGeom>
                  <a:rect b="b" l="l" r="r" t="t"/>
                  <a:pathLst>
                    <a:path extrusionOk="0" h="8519" w="12405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586575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5784650" y="1435375"/>
                  <a:ext cx="41475" cy="40600"/>
                </a:xfrm>
                <a:custGeom>
                  <a:rect b="b" l="l" r="r" t="t"/>
                  <a:pathLst>
                    <a:path extrusionOk="0" h="1624" w="1659">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5703525"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5622425" y="1435375"/>
                  <a:ext cx="41475" cy="40600"/>
                </a:xfrm>
                <a:custGeom>
                  <a:rect b="b" l="l" r="r" t="t"/>
                  <a:pathLst>
                    <a:path extrusionOk="0" h="1624" w="1659">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5541325" y="1435375"/>
                  <a:ext cx="41475" cy="40600"/>
                </a:xfrm>
                <a:custGeom>
                  <a:rect b="b" l="l" r="r" t="t"/>
                  <a:pathLst>
                    <a:path extrusionOk="0" h="1624" w="1659">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546020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5379100" y="1435375"/>
                  <a:ext cx="41475" cy="40600"/>
                </a:xfrm>
                <a:custGeom>
                  <a:rect b="b" l="l" r="r" t="t"/>
                  <a:pathLst>
                    <a:path extrusionOk="0" h="1624" w="1659">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5297950" y="1435375"/>
                  <a:ext cx="41425" cy="40600"/>
                </a:xfrm>
                <a:custGeom>
                  <a:rect b="b" l="l" r="r" t="t"/>
                  <a:pathLst>
                    <a:path extrusionOk="0" h="1624" w="1657">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5216850" y="1435375"/>
                  <a:ext cx="41450" cy="40600"/>
                </a:xfrm>
                <a:custGeom>
                  <a:rect b="b" l="l" r="r" t="t"/>
                  <a:pathLst>
                    <a:path extrusionOk="0" h="1624" w="1658">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5135750" y="1435375"/>
                  <a:ext cx="41450" cy="40600"/>
                </a:xfrm>
                <a:custGeom>
                  <a:rect b="b" l="l" r="r" t="t"/>
                  <a:pathLst>
                    <a:path extrusionOk="0" h="1624" w="1658">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5054625" y="1435375"/>
                  <a:ext cx="41475" cy="40600"/>
                </a:xfrm>
                <a:custGeom>
                  <a:rect b="b" l="l" r="r" t="t"/>
                  <a:pathLst>
                    <a:path extrusionOk="0" h="1624" w="1659">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4973525" y="1435375"/>
                  <a:ext cx="41475" cy="40600"/>
                </a:xfrm>
                <a:custGeom>
                  <a:rect b="b" l="l" r="r" t="t"/>
                  <a:pathLst>
                    <a:path extrusionOk="0" h="1624" w="1659">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489240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481130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586575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5784650" y="1564475"/>
                  <a:ext cx="41475" cy="40575"/>
                </a:xfrm>
                <a:custGeom>
                  <a:rect b="b" l="l" r="r" t="t"/>
                  <a:pathLst>
                    <a:path extrusionOk="0" h="1623" w="1659">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5703525"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5622425" y="1564475"/>
                  <a:ext cx="41475" cy="40575"/>
                </a:xfrm>
                <a:custGeom>
                  <a:rect b="b" l="l" r="r" t="t"/>
                  <a:pathLst>
                    <a:path extrusionOk="0" h="1623" w="1659">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5541325" y="1564475"/>
                  <a:ext cx="41475" cy="40575"/>
                </a:xfrm>
                <a:custGeom>
                  <a:rect b="b" l="l" r="r" t="t"/>
                  <a:pathLst>
                    <a:path extrusionOk="0" h="1623" w="1659">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546020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5379100" y="1564475"/>
                  <a:ext cx="41475" cy="40575"/>
                </a:xfrm>
                <a:custGeom>
                  <a:rect b="b" l="l" r="r" t="t"/>
                  <a:pathLst>
                    <a:path extrusionOk="0" h="1623" w="1659">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5297950" y="1564475"/>
                  <a:ext cx="41425" cy="40575"/>
                </a:xfrm>
                <a:custGeom>
                  <a:rect b="b" l="l" r="r" t="t"/>
                  <a:pathLst>
                    <a:path extrusionOk="0" h="1623" w="1657">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5216850" y="1564475"/>
                  <a:ext cx="41450" cy="40575"/>
                </a:xfrm>
                <a:custGeom>
                  <a:rect b="b" l="l" r="r" t="t"/>
                  <a:pathLst>
                    <a:path extrusionOk="0" h="1623" w="1658">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5135750" y="1564475"/>
                  <a:ext cx="41450" cy="40575"/>
                </a:xfrm>
                <a:custGeom>
                  <a:rect b="b" l="l" r="r" t="t"/>
                  <a:pathLst>
                    <a:path extrusionOk="0" h="1623" w="1658">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5054625" y="1564475"/>
                  <a:ext cx="41475" cy="40575"/>
                </a:xfrm>
                <a:custGeom>
                  <a:rect b="b" l="l" r="r" t="t"/>
                  <a:pathLst>
                    <a:path extrusionOk="0" h="1623" w="1659">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4973525" y="1564475"/>
                  <a:ext cx="41475" cy="40575"/>
                </a:xfrm>
                <a:custGeom>
                  <a:rect b="b" l="l" r="r" t="t"/>
                  <a:pathLst>
                    <a:path extrusionOk="0" h="1623" w="1659">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489240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481130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3912550" y="1435375"/>
                  <a:ext cx="41450" cy="40600"/>
                </a:xfrm>
                <a:custGeom>
                  <a:rect b="b" l="l" r="r" t="t"/>
                  <a:pathLst>
                    <a:path extrusionOk="0" h="1624" w="1658">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3831450" y="1435375"/>
                  <a:ext cx="41475" cy="40600"/>
                </a:xfrm>
                <a:custGeom>
                  <a:rect b="b" l="l" r="r" t="t"/>
                  <a:pathLst>
                    <a:path extrusionOk="0" h="1624" w="1659">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3750350" y="1435375"/>
                  <a:ext cx="41475" cy="40600"/>
                </a:xfrm>
                <a:custGeom>
                  <a:rect b="b" l="l" r="r" t="t"/>
                  <a:pathLst>
                    <a:path extrusionOk="0" h="1624" w="1659">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3669200" y="1435375"/>
                  <a:ext cx="41425" cy="40600"/>
                </a:xfrm>
                <a:custGeom>
                  <a:rect b="b" l="l" r="r" t="t"/>
                  <a:pathLst>
                    <a:path extrusionOk="0" h="1624" w="1657">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3588100" y="1435375"/>
                  <a:ext cx="41450" cy="40600"/>
                </a:xfrm>
                <a:custGeom>
                  <a:rect b="b" l="l" r="r" t="t"/>
                  <a:pathLst>
                    <a:path extrusionOk="0" h="1624" w="1658">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3506975" y="1435375"/>
                  <a:ext cx="41425" cy="40600"/>
                </a:xfrm>
                <a:custGeom>
                  <a:rect b="b" l="l" r="r" t="t"/>
                  <a:pathLst>
                    <a:path extrusionOk="0" h="1624" w="1657">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3425875" y="1435375"/>
                  <a:ext cx="41475" cy="40600"/>
                </a:xfrm>
                <a:custGeom>
                  <a:rect b="b" l="l" r="r" t="t"/>
                  <a:pathLst>
                    <a:path extrusionOk="0" h="1624" w="1659">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3344775" y="1435375"/>
                  <a:ext cx="41475" cy="40600"/>
                </a:xfrm>
                <a:custGeom>
                  <a:rect b="b" l="l" r="r" t="t"/>
                  <a:pathLst>
                    <a:path extrusionOk="0" h="1624" w="1659">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3263650"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3182550" y="1435375"/>
                  <a:ext cx="41475" cy="40600"/>
                </a:xfrm>
                <a:custGeom>
                  <a:rect b="b" l="l" r="r" t="t"/>
                  <a:pathLst>
                    <a:path extrusionOk="0" h="1624" w="1659">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3101425" y="1435375"/>
                  <a:ext cx="41450" cy="40600"/>
                </a:xfrm>
                <a:custGeom>
                  <a:rect b="b" l="l" r="r" t="t"/>
                  <a:pathLst>
                    <a:path extrusionOk="0" h="1624" w="1658">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3020325" y="1435375"/>
                  <a:ext cx="41475" cy="40600"/>
                </a:xfrm>
                <a:custGeom>
                  <a:rect b="b" l="l" r="r" t="t"/>
                  <a:pathLst>
                    <a:path extrusionOk="0" h="1624" w="1659">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2939225" y="1435375"/>
                  <a:ext cx="41475" cy="40600"/>
                </a:xfrm>
                <a:custGeom>
                  <a:rect b="b" l="l" r="r" t="t"/>
                  <a:pathLst>
                    <a:path extrusionOk="0" h="1624" w="1659">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2858075" y="1435375"/>
                  <a:ext cx="41425" cy="40600"/>
                </a:xfrm>
                <a:custGeom>
                  <a:rect b="b" l="l" r="r" t="t"/>
                  <a:pathLst>
                    <a:path extrusionOk="0" h="1624" w="1657">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3912550" y="1564475"/>
                  <a:ext cx="41450" cy="40575"/>
                </a:xfrm>
                <a:custGeom>
                  <a:rect b="b" l="l" r="r" t="t"/>
                  <a:pathLst>
                    <a:path extrusionOk="0" h="1623" w="1658">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3831450" y="1564475"/>
                  <a:ext cx="41475" cy="40575"/>
                </a:xfrm>
                <a:custGeom>
                  <a:rect b="b" l="l" r="r" t="t"/>
                  <a:pathLst>
                    <a:path extrusionOk="0" h="1623" w="1659">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3750350" y="1564475"/>
                  <a:ext cx="41475" cy="40575"/>
                </a:xfrm>
                <a:custGeom>
                  <a:rect b="b" l="l" r="r" t="t"/>
                  <a:pathLst>
                    <a:path extrusionOk="0" h="1623" w="1659">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3669200" y="1564475"/>
                  <a:ext cx="41425" cy="40575"/>
                </a:xfrm>
                <a:custGeom>
                  <a:rect b="b" l="l" r="r" t="t"/>
                  <a:pathLst>
                    <a:path extrusionOk="0" h="1623" w="1657">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3588100" y="1564475"/>
                  <a:ext cx="41450" cy="40575"/>
                </a:xfrm>
                <a:custGeom>
                  <a:rect b="b" l="l" r="r" t="t"/>
                  <a:pathLst>
                    <a:path extrusionOk="0" h="1623" w="1658">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3506975" y="1564475"/>
                  <a:ext cx="41425" cy="40575"/>
                </a:xfrm>
                <a:custGeom>
                  <a:rect b="b" l="l" r="r" t="t"/>
                  <a:pathLst>
                    <a:path extrusionOk="0" h="1623" w="1657">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3425875" y="1564475"/>
                  <a:ext cx="41475" cy="40575"/>
                </a:xfrm>
                <a:custGeom>
                  <a:rect b="b" l="l" r="r" t="t"/>
                  <a:pathLst>
                    <a:path extrusionOk="0" h="1623" w="1659">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3344775" y="1564475"/>
                  <a:ext cx="41475" cy="40575"/>
                </a:xfrm>
                <a:custGeom>
                  <a:rect b="b" l="l" r="r" t="t"/>
                  <a:pathLst>
                    <a:path extrusionOk="0" h="1623" w="1659">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3263650"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3182550" y="1564475"/>
                  <a:ext cx="41475" cy="40575"/>
                </a:xfrm>
                <a:custGeom>
                  <a:rect b="b" l="l" r="r" t="t"/>
                  <a:pathLst>
                    <a:path extrusionOk="0" h="1623" w="1659">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3101425" y="1564475"/>
                  <a:ext cx="41450" cy="40575"/>
                </a:xfrm>
                <a:custGeom>
                  <a:rect b="b" l="l" r="r" t="t"/>
                  <a:pathLst>
                    <a:path extrusionOk="0" h="1623" w="1658">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3020325" y="1564475"/>
                  <a:ext cx="41475" cy="40575"/>
                </a:xfrm>
                <a:custGeom>
                  <a:rect b="b" l="l" r="r" t="t"/>
                  <a:pathLst>
                    <a:path extrusionOk="0" h="1623" w="1659">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2939225" y="1564475"/>
                  <a:ext cx="41475" cy="40575"/>
                </a:xfrm>
                <a:custGeom>
                  <a:rect b="b" l="l" r="r" t="t"/>
                  <a:pathLst>
                    <a:path extrusionOk="0" h="1623" w="1659">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2858075" y="1564475"/>
                  <a:ext cx="41425" cy="40575"/>
                </a:xfrm>
                <a:custGeom>
                  <a:rect b="b" l="l" r="r" t="t"/>
                  <a:pathLst>
                    <a:path extrusionOk="0" h="1623" w="1657">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4697500" y="656950"/>
                  <a:ext cx="731850" cy="698700"/>
                </a:xfrm>
                <a:custGeom>
                  <a:rect b="b" l="l" r="r" t="t"/>
                  <a:pathLst>
                    <a:path extrusionOk="0" h="27948" w="29274">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4704000" y="650450"/>
                  <a:ext cx="744825" cy="711700"/>
                </a:xfrm>
                <a:custGeom>
                  <a:rect b="b" l="l" r="r" t="t"/>
                  <a:pathLst>
                    <a:path extrusionOk="0" h="28468" w="29793">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4736275" y="1216150"/>
                  <a:ext cx="798975" cy="660900"/>
                </a:xfrm>
                <a:custGeom>
                  <a:rect b="b" l="l" r="r" t="t"/>
                  <a:pathLst>
                    <a:path extrusionOk="0" h="26436" w="31959">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4742800" y="1209650"/>
                  <a:ext cx="812000" cy="673900"/>
                </a:xfrm>
                <a:custGeom>
                  <a:rect b="b" l="l" r="r" t="t"/>
                  <a:pathLst>
                    <a:path extrusionOk="0" h="26956" w="3248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4427675" y="1405450"/>
                  <a:ext cx="173950" cy="310225"/>
                </a:xfrm>
                <a:custGeom>
                  <a:rect b="b" l="l" r="r" t="t"/>
                  <a:pathLst>
                    <a:path extrusionOk="0" h="12409" w="6958">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4434200" y="1398925"/>
                  <a:ext cx="187000" cy="323250"/>
                </a:xfrm>
                <a:custGeom>
                  <a:rect b="b" l="l" r="r" t="t"/>
                  <a:pathLst>
                    <a:path extrusionOk="0" h="12930" w="748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 name="Google Shape;324;p29"/>
            <p:cNvGrpSpPr/>
            <p:nvPr/>
          </p:nvGrpSpPr>
          <p:grpSpPr>
            <a:xfrm rot="10800000">
              <a:off x="3474186" y="4232201"/>
              <a:ext cx="183381" cy="1017092"/>
              <a:chOff x="-5634475" y="-504725"/>
              <a:chExt cx="188025" cy="1042850"/>
            </a:xfrm>
          </p:grpSpPr>
          <p:sp>
            <p:nvSpPr>
              <p:cNvPr id="325" name="Google Shape;325;p29"/>
              <p:cNvSpPr/>
              <p:nvPr/>
            </p:nvSpPr>
            <p:spPr>
              <a:xfrm>
                <a:off x="-5602700" y="-454250"/>
                <a:ext cx="156250" cy="992375"/>
              </a:xfrm>
              <a:custGeom>
                <a:rect b="b" l="l" r="r" t="t"/>
                <a:pathLst>
                  <a:path extrusionOk="0" h="39695" w="625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5634475" y="-504725"/>
                <a:ext cx="74225" cy="71400"/>
              </a:xfrm>
              <a:custGeom>
                <a:rect b="b" l="l" r="r" t="t"/>
                <a:pathLst>
                  <a:path extrusionOk="0" h="2856" w="2969">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9"/>
            <p:cNvGrpSpPr/>
            <p:nvPr/>
          </p:nvGrpSpPr>
          <p:grpSpPr>
            <a:xfrm rot="10800000">
              <a:off x="2618037" y="4358300"/>
              <a:ext cx="72367" cy="518274"/>
              <a:chOff x="-4201325" y="-449025"/>
              <a:chExt cx="74200" cy="531400"/>
            </a:xfrm>
          </p:grpSpPr>
          <p:sp>
            <p:nvSpPr>
              <p:cNvPr id="328" name="Google Shape;328;p29"/>
              <p:cNvSpPr/>
              <p:nvPr/>
            </p:nvSpPr>
            <p:spPr>
              <a:xfrm>
                <a:off x="-4170425" y="-413325"/>
                <a:ext cx="13050" cy="495700"/>
              </a:xfrm>
              <a:custGeom>
                <a:rect b="b" l="l" r="r" t="t"/>
                <a:pathLst>
                  <a:path extrusionOk="0" h="19828" w="522">
                    <a:moveTo>
                      <a:pt x="0" y="0"/>
                    </a:moveTo>
                    <a:lnTo>
                      <a:pt x="0" y="19828"/>
                    </a:lnTo>
                    <a:lnTo>
                      <a:pt x="521" y="19828"/>
                    </a:lnTo>
                    <a:lnTo>
                      <a:pt x="521" y="0"/>
                    </a:ln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4194325" y="-442500"/>
                <a:ext cx="60700" cy="58400"/>
              </a:xfrm>
              <a:custGeom>
                <a:rect b="b" l="l" r="r" t="t"/>
                <a:pathLst>
                  <a:path extrusionOk="0" h="2336" w="2428">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4201325" y="-449025"/>
                <a:ext cx="74200" cy="71400"/>
              </a:xfrm>
              <a:custGeom>
                <a:rect b="b" l="l" r="r" t="t"/>
                <a:pathLst>
                  <a:path extrusionOk="0" h="2856" w="2968">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31" name="Google Shape;331;p29"/>
          <p:cNvPicPr preferRelativeResize="0"/>
          <p:nvPr/>
        </p:nvPicPr>
        <p:blipFill>
          <a:blip r:embed="rId3">
            <a:alphaModFix/>
          </a:blip>
          <a:stretch>
            <a:fillRect/>
          </a:stretch>
        </p:blipFill>
        <p:spPr>
          <a:xfrm>
            <a:off x="5125225" y="212696"/>
            <a:ext cx="1847100" cy="10396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1000"/>
                                        <p:tgtEl>
                                          <p:spTgt spid="3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8"/>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ERD CHART</a:t>
            </a:r>
            <a:endParaRPr/>
          </a:p>
        </p:txBody>
      </p:sp>
      <p:pic>
        <p:nvPicPr>
          <p:cNvPr descr="Diagram&#10;&#10;Description automatically generated" id="487" name="Google Shape;487;p38"/>
          <p:cNvPicPr preferRelativeResize="0"/>
          <p:nvPr/>
        </p:nvPicPr>
        <p:blipFill rotWithShape="1">
          <a:blip r:embed="rId3">
            <a:alphaModFix/>
          </a:blip>
          <a:srcRect b="3056" l="0" r="0" t="2309"/>
          <a:stretch/>
        </p:blipFill>
        <p:spPr>
          <a:xfrm>
            <a:off x="788650" y="981675"/>
            <a:ext cx="7566675" cy="383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9"/>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Diagram</a:t>
            </a:r>
            <a:endParaRPr/>
          </a:p>
        </p:txBody>
      </p:sp>
      <p:pic>
        <p:nvPicPr>
          <p:cNvPr id="493" name="Google Shape;493;p39"/>
          <p:cNvPicPr preferRelativeResize="0"/>
          <p:nvPr/>
        </p:nvPicPr>
        <p:blipFill>
          <a:blip r:embed="rId3">
            <a:alphaModFix/>
          </a:blip>
          <a:stretch>
            <a:fillRect/>
          </a:stretch>
        </p:blipFill>
        <p:spPr>
          <a:xfrm>
            <a:off x="1972725" y="914225"/>
            <a:ext cx="4529924" cy="3948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0"/>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320675" lvl="0" marL="457200" rtl="0" algn="l">
              <a:lnSpc>
                <a:spcPct val="200000"/>
              </a:lnSpc>
              <a:spcBef>
                <a:spcPts val="0"/>
              </a:spcBef>
              <a:spcAft>
                <a:spcPts val="0"/>
              </a:spcAft>
              <a:buClr>
                <a:srgbClr val="4D3755"/>
              </a:buClr>
              <a:buSzPts val="1450"/>
              <a:buFont typeface="Arial"/>
              <a:buChar char="●"/>
            </a:pPr>
            <a:r>
              <a:rPr b="1" lang="en" sz="1450">
                <a:solidFill>
                  <a:srgbClr val="4D3755"/>
                </a:solidFill>
                <a:latin typeface="Arial"/>
                <a:ea typeface="Arial"/>
                <a:cs typeface="Arial"/>
                <a:sym typeface="Arial"/>
              </a:rPr>
              <a:t>Easy to learn and use</a:t>
            </a:r>
            <a:endParaRPr b="1" sz="1450">
              <a:solidFill>
                <a:srgbClr val="4D3755"/>
              </a:solidFill>
              <a:latin typeface="Arial"/>
              <a:ea typeface="Arial"/>
              <a:cs typeface="Arial"/>
              <a:sym typeface="Arial"/>
            </a:endParaRPr>
          </a:p>
          <a:p>
            <a:pPr indent="-320675" lvl="0" marL="457200" rtl="0" algn="l">
              <a:lnSpc>
                <a:spcPct val="200000"/>
              </a:lnSpc>
              <a:spcBef>
                <a:spcPts val="0"/>
              </a:spcBef>
              <a:spcAft>
                <a:spcPts val="0"/>
              </a:spcAft>
              <a:buClr>
                <a:srgbClr val="4D3755"/>
              </a:buClr>
              <a:buSzPts val="1450"/>
              <a:buFont typeface="Arial"/>
              <a:buChar char="●"/>
            </a:pPr>
            <a:r>
              <a:rPr b="1" lang="en" sz="1450">
                <a:solidFill>
                  <a:srgbClr val="4D3755"/>
                </a:solidFill>
                <a:latin typeface="Arial"/>
                <a:ea typeface="Arial"/>
                <a:cs typeface="Arial"/>
                <a:sym typeface="Arial"/>
              </a:rPr>
              <a:t>Open source (and therefore free!)</a:t>
            </a:r>
            <a:endParaRPr b="1" sz="1450">
              <a:solidFill>
                <a:srgbClr val="4D3755"/>
              </a:solidFill>
              <a:latin typeface="Arial"/>
              <a:ea typeface="Arial"/>
              <a:cs typeface="Arial"/>
              <a:sym typeface="Arial"/>
            </a:endParaRPr>
          </a:p>
          <a:p>
            <a:pPr indent="-320675" lvl="0" marL="457200" rtl="0" algn="l">
              <a:lnSpc>
                <a:spcPct val="200000"/>
              </a:lnSpc>
              <a:spcBef>
                <a:spcPts val="0"/>
              </a:spcBef>
              <a:spcAft>
                <a:spcPts val="0"/>
              </a:spcAft>
              <a:buClr>
                <a:srgbClr val="4D3755"/>
              </a:buClr>
              <a:buSzPts val="1450"/>
              <a:buFont typeface="Arial"/>
              <a:buChar char="●"/>
            </a:pPr>
            <a:r>
              <a:rPr b="1" lang="en" sz="1450">
                <a:solidFill>
                  <a:srgbClr val="4D3755"/>
                </a:solidFill>
                <a:latin typeface="Arial"/>
                <a:ea typeface="Arial"/>
                <a:cs typeface="Arial"/>
                <a:sym typeface="Arial"/>
              </a:rPr>
              <a:t>It’s versatile</a:t>
            </a:r>
            <a:endParaRPr b="1" sz="1450">
              <a:solidFill>
                <a:srgbClr val="4D3755"/>
              </a:solidFill>
              <a:latin typeface="Arial"/>
              <a:ea typeface="Arial"/>
              <a:cs typeface="Arial"/>
              <a:sym typeface="Arial"/>
            </a:endParaRPr>
          </a:p>
          <a:p>
            <a:pPr indent="-320675" lvl="0" marL="457200" rtl="0" algn="l">
              <a:lnSpc>
                <a:spcPct val="200000"/>
              </a:lnSpc>
              <a:spcBef>
                <a:spcPts val="0"/>
              </a:spcBef>
              <a:spcAft>
                <a:spcPts val="0"/>
              </a:spcAft>
              <a:buClr>
                <a:srgbClr val="4D3755"/>
              </a:buClr>
              <a:buSzPts val="1450"/>
              <a:buFont typeface="Arial"/>
              <a:buChar char="●"/>
            </a:pPr>
            <a:r>
              <a:rPr b="1" lang="en" sz="1450">
                <a:solidFill>
                  <a:srgbClr val="4D3755"/>
                </a:solidFill>
                <a:latin typeface="Arial"/>
                <a:ea typeface="Arial"/>
                <a:cs typeface="Arial"/>
                <a:sym typeface="Arial"/>
              </a:rPr>
              <a:t>Fast and secure</a:t>
            </a:r>
            <a:endParaRPr b="1" sz="1450">
              <a:solidFill>
                <a:srgbClr val="4D3755"/>
              </a:solidFill>
              <a:latin typeface="Arial"/>
              <a:ea typeface="Arial"/>
              <a:cs typeface="Arial"/>
              <a:sym typeface="Arial"/>
            </a:endParaRPr>
          </a:p>
          <a:p>
            <a:pPr indent="-320675" lvl="0" marL="457200" rtl="0" algn="l">
              <a:lnSpc>
                <a:spcPct val="200000"/>
              </a:lnSpc>
              <a:spcBef>
                <a:spcPts val="0"/>
              </a:spcBef>
              <a:spcAft>
                <a:spcPts val="0"/>
              </a:spcAft>
              <a:buClr>
                <a:srgbClr val="4D3755"/>
              </a:buClr>
              <a:buSzPts val="1450"/>
              <a:buFont typeface="Arial"/>
              <a:buChar char="●"/>
            </a:pPr>
            <a:r>
              <a:rPr b="1" lang="en" sz="1450">
                <a:solidFill>
                  <a:srgbClr val="4D3755"/>
                </a:solidFill>
                <a:latin typeface="Arial"/>
                <a:ea typeface="Arial"/>
                <a:cs typeface="Arial"/>
                <a:sym typeface="Arial"/>
              </a:rPr>
              <a:t>Easily able to connect to databases</a:t>
            </a:r>
            <a:endParaRPr b="1" sz="1450">
              <a:solidFill>
                <a:srgbClr val="4D3755"/>
              </a:solidFill>
              <a:latin typeface="Arial"/>
              <a:ea typeface="Arial"/>
              <a:cs typeface="Arial"/>
              <a:sym typeface="Arial"/>
            </a:endParaRPr>
          </a:p>
          <a:p>
            <a:pPr indent="-320675" lvl="0" marL="457200" rtl="0" algn="l">
              <a:lnSpc>
                <a:spcPct val="200000"/>
              </a:lnSpc>
              <a:spcBef>
                <a:spcPts val="0"/>
              </a:spcBef>
              <a:spcAft>
                <a:spcPts val="0"/>
              </a:spcAft>
              <a:buClr>
                <a:srgbClr val="4D3755"/>
              </a:buClr>
              <a:buSzPts val="1450"/>
              <a:buFont typeface="Arial"/>
              <a:buChar char="●"/>
            </a:pPr>
            <a:r>
              <a:rPr b="1" lang="en" sz="1450">
                <a:solidFill>
                  <a:srgbClr val="4D3755"/>
                </a:solidFill>
                <a:latin typeface="Arial"/>
                <a:ea typeface="Arial"/>
                <a:cs typeface="Arial"/>
                <a:sym typeface="Arial"/>
              </a:rPr>
              <a:t>Tried and tested</a:t>
            </a:r>
            <a:endParaRPr b="1" sz="1450">
              <a:solidFill>
                <a:srgbClr val="4D3755"/>
              </a:solidFill>
              <a:latin typeface="Arial"/>
              <a:ea typeface="Arial"/>
              <a:cs typeface="Arial"/>
              <a:sym typeface="Arial"/>
            </a:endParaRPr>
          </a:p>
        </p:txBody>
      </p:sp>
      <p:sp>
        <p:nvSpPr>
          <p:cNvPr id="499" name="Google Shape;499;p40"/>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php?</a:t>
            </a:r>
            <a:endParaRPr/>
          </a:p>
        </p:txBody>
      </p:sp>
      <p:pic>
        <p:nvPicPr>
          <p:cNvPr id="500" name="Google Shape;500;p40"/>
          <p:cNvPicPr preferRelativeResize="0"/>
          <p:nvPr/>
        </p:nvPicPr>
        <p:blipFill>
          <a:blip r:embed="rId3">
            <a:alphaModFix/>
          </a:blip>
          <a:stretch>
            <a:fillRect/>
          </a:stretch>
        </p:blipFill>
        <p:spPr>
          <a:xfrm>
            <a:off x="4502475" y="1407990"/>
            <a:ext cx="4077726" cy="220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1"/>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320675" lvl="0" marL="457200" rtl="0" algn="l">
              <a:lnSpc>
                <a:spcPct val="200000"/>
              </a:lnSpc>
              <a:spcBef>
                <a:spcPts val="0"/>
              </a:spcBef>
              <a:spcAft>
                <a:spcPts val="0"/>
              </a:spcAft>
              <a:buSzPts val="1450"/>
              <a:buFont typeface="Arial"/>
              <a:buChar char="●"/>
            </a:pPr>
            <a:r>
              <a:rPr b="1" lang="en" sz="1450">
                <a:latin typeface="Arial"/>
                <a:ea typeface="Arial"/>
                <a:cs typeface="Arial"/>
                <a:sym typeface="Arial"/>
              </a:rPr>
              <a:t>On-Demand Scalability</a:t>
            </a:r>
            <a:endParaRPr b="1" sz="1450">
              <a:latin typeface="Arial"/>
              <a:ea typeface="Arial"/>
              <a:cs typeface="Arial"/>
              <a:sym typeface="Arial"/>
            </a:endParaRPr>
          </a:p>
          <a:p>
            <a:pPr indent="-320675" lvl="0" marL="457200" rtl="0" algn="l">
              <a:lnSpc>
                <a:spcPct val="200000"/>
              </a:lnSpc>
              <a:spcBef>
                <a:spcPts val="0"/>
              </a:spcBef>
              <a:spcAft>
                <a:spcPts val="0"/>
              </a:spcAft>
              <a:buSzPts val="1450"/>
              <a:buFont typeface="Arial"/>
              <a:buChar char="●"/>
            </a:pPr>
            <a:r>
              <a:rPr b="1" lang="en" sz="1450">
                <a:latin typeface="Arial"/>
                <a:ea typeface="Arial"/>
                <a:cs typeface="Arial"/>
                <a:sym typeface="Arial"/>
              </a:rPr>
              <a:t>High Availability</a:t>
            </a:r>
            <a:endParaRPr b="1" sz="1450">
              <a:latin typeface="Arial"/>
              <a:ea typeface="Arial"/>
              <a:cs typeface="Arial"/>
              <a:sym typeface="Arial"/>
            </a:endParaRPr>
          </a:p>
          <a:p>
            <a:pPr indent="-320675" lvl="0" marL="457200" rtl="0" algn="l">
              <a:lnSpc>
                <a:spcPct val="200000"/>
              </a:lnSpc>
              <a:spcBef>
                <a:spcPts val="0"/>
              </a:spcBef>
              <a:spcAft>
                <a:spcPts val="0"/>
              </a:spcAft>
              <a:buSzPts val="1450"/>
              <a:buFont typeface="Arial"/>
              <a:buChar char="●"/>
            </a:pPr>
            <a:r>
              <a:rPr b="1" lang="en" sz="1450">
                <a:latin typeface="Arial"/>
                <a:ea typeface="Arial"/>
                <a:cs typeface="Arial"/>
                <a:sym typeface="Arial"/>
              </a:rPr>
              <a:t>Rock-Solid Reliability</a:t>
            </a:r>
            <a:endParaRPr b="1" sz="1450">
              <a:latin typeface="Arial"/>
              <a:ea typeface="Arial"/>
              <a:cs typeface="Arial"/>
              <a:sym typeface="Arial"/>
            </a:endParaRPr>
          </a:p>
          <a:p>
            <a:pPr indent="-320675" lvl="0" marL="457200" rtl="0" algn="l">
              <a:lnSpc>
                <a:spcPct val="200000"/>
              </a:lnSpc>
              <a:spcBef>
                <a:spcPts val="0"/>
              </a:spcBef>
              <a:spcAft>
                <a:spcPts val="0"/>
              </a:spcAft>
              <a:buSzPts val="1450"/>
              <a:buFont typeface="Arial"/>
              <a:buChar char="●"/>
            </a:pPr>
            <a:r>
              <a:rPr b="1" lang="en" sz="1450">
                <a:latin typeface="Arial"/>
                <a:ea typeface="Arial"/>
                <a:cs typeface="Arial"/>
                <a:sym typeface="Arial"/>
              </a:rPr>
              <a:t>Quick-Start Capability</a:t>
            </a:r>
            <a:endParaRPr b="1" sz="1450">
              <a:latin typeface="Arial"/>
              <a:ea typeface="Arial"/>
              <a:cs typeface="Arial"/>
              <a:sym typeface="Arial"/>
            </a:endParaRPr>
          </a:p>
        </p:txBody>
      </p:sp>
      <p:sp>
        <p:nvSpPr>
          <p:cNvPr id="506" name="Google Shape;506;p41"/>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mysql?</a:t>
            </a:r>
            <a:endParaRPr/>
          </a:p>
        </p:txBody>
      </p:sp>
      <p:pic>
        <p:nvPicPr>
          <p:cNvPr id="507" name="Google Shape;507;p41"/>
          <p:cNvPicPr preferRelativeResize="0"/>
          <p:nvPr/>
        </p:nvPicPr>
        <p:blipFill>
          <a:blip r:embed="rId3">
            <a:alphaModFix/>
          </a:blip>
          <a:stretch>
            <a:fillRect/>
          </a:stretch>
        </p:blipFill>
        <p:spPr>
          <a:xfrm>
            <a:off x="5377275" y="1472638"/>
            <a:ext cx="2571750" cy="178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2"/>
          <p:cNvSpPr txBox="1"/>
          <p:nvPr>
            <p:ph idx="1" type="body"/>
          </p:nvPr>
        </p:nvSpPr>
        <p:spPr>
          <a:xfrm>
            <a:off x="626625" y="877875"/>
            <a:ext cx="7861200" cy="38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444444"/>
              </a:solidFill>
              <a:highlight>
                <a:srgbClr val="FFFFFF"/>
              </a:highlight>
              <a:latin typeface="Arial"/>
              <a:ea typeface="Arial"/>
              <a:cs typeface="Arial"/>
              <a:sym typeface="Arial"/>
            </a:endParaRPr>
          </a:p>
          <a:p>
            <a:pPr indent="-314325" lvl="0" marL="457200" marR="0" rtl="0" algn="l">
              <a:lnSpc>
                <a:spcPct val="200000"/>
              </a:lnSpc>
              <a:spcBef>
                <a:spcPts val="1600"/>
              </a:spcBef>
              <a:spcAft>
                <a:spcPts val="0"/>
              </a:spcAft>
              <a:buSzPts val="1350"/>
              <a:buFont typeface="Arial"/>
              <a:buChar char="●"/>
            </a:pPr>
            <a:r>
              <a:rPr b="1" lang="en" sz="1350">
                <a:latin typeface="Arial"/>
                <a:ea typeface="Arial"/>
                <a:cs typeface="Arial"/>
                <a:sym typeface="Arial"/>
              </a:rPr>
              <a:t>Enables the user to interact directly with the database</a:t>
            </a:r>
            <a:endParaRPr b="1" sz="1350">
              <a:latin typeface="Arial"/>
              <a:ea typeface="Arial"/>
              <a:cs typeface="Arial"/>
              <a:sym typeface="Arial"/>
            </a:endParaRPr>
          </a:p>
          <a:p>
            <a:pPr indent="-314325" lvl="0" marL="457200" marR="0" rtl="0" algn="l">
              <a:lnSpc>
                <a:spcPct val="200000"/>
              </a:lnSpc>
              <a:spcBef>
                <a:spcPts val="0"/>
              </a:spcBef>
              <a:spcAft>
                <a:spcPts val="0"/>
              </a:spcAft>
              <a:buSzPts val="1350"/>
              <a:buFont typeface="Arial"/>
              <a:buChar char="●"/>
            </a:pPr>
            <a:r>
              <a:rPr b="1" lang="en" sz="1350">
                <a:latin typeface="Arial"/>
                <a:ea typeface="Arial"/>
                <a:cs typeface="Arial"/>
                <a:sym typeface="Arial"/>
              </a:rPr>
              <a:t>Create and make changes to tables</a:t>
            </a:r>
            <a:endParaRPr b="1" sz="1350">
              <a:latin typeface="Arial"/>
              <a:ea typeface="Arial"/>
              <a:cs typeface="Arial"/>
              <a:sym typeface="Arial"/>
            </a:endParaRPr>
          </a:p>
          <a:p>
            <a:pPr indent="-314325" lvl="0" marL="457200" marR="0" rtl="0" algn="l">
              <a:lnSpc>
                <a:spcPct val="200000"/>
              </a:lnSpc>
              <a:spcBef>
                <a:spcPts val="0"/>
              </a:spcBef>
              <a:spcAft>
                <a:spcPts val="0"/>
              </a:spcAft>
              <a:buSzPts val="1350"/>
              <a:buFont typeface="Arial"/>
              <a:buChar char="●"/>
            </a:pPr>
            <a:r>
              <a:rPr b="1" lang="en" sz="1350">
                <a:latin typeface="Arial"/>
                <a:ea typeface="Arial"/>
                <a:cs typeface="Arial"/>
                <a:sym typeface="Arial"/>
              </a:rPr>
              <a:t>Extract information from tables</a:t>
            </a:r>
            <a:endParaRPr b="1" sz="1350">
              <a:latin typeface="Arial"/>
              <a:ea typeface="Arial"/>
              <a:cs typeface="Arial"/>
              <a:sym typeface="Arial"/>
            </a:endParaRPr>
          </a:p>
          <a:p>
            <a:pPr indent="-314325" lvl="0" marL="457200" marR="0" rtl="0" algn="l">
              <a:lnSpc>
                <a:spcPct val="200000"/>
              </a:lnSpc>
              <a:spcBef>
                <a:spcPts val="0"/>
              </a:spcBef>
              <a:spcAft>
                <a:spcPts val="0"/>
              </a:spcAft>
              <a:buSzPts val="1350"/>
              <a:buFont typeface="Arial"/>
              <a:buChar char="●"/>
            </a:pPr>
            <a:r>
              <a:rPr b="1" lang="en" sz="1350">
                <a:latin typeface="Arial"/>
                <a:ea typeface="Arial"/>
                <a:cs typeface="Arial"/>
                <a:sym typeface="Arial"/>
              </a:rPr>
              <a:t>Provide help creating SQL statements</a:t>
            </a:r>
            <a:endParaRPr b="1" sz="1350">
              <a:latin typeface="Arial"/>
              <a:ea typeface="Arial"/>
              <a:cs typeface="Arial"/>
              <a:sym typeface="Arial"/>
            </a:endParaRPr>
          </a:p>
          <a:p>
            <a:pPr indent="-314325" lvl="0" marL="457200" marR="0" rtl="0" algn="l">
              <a:lnSpc>
                <a:spcPct val="200000"/>
              </a:lnSpc>
              <a:spcBef>
                <a:spcPts val="0"/>
              </a:spcBef>
              <a:spcAft>
                <a:spcPts val="0"/>
              </a:spcAft>
              <a:buSzPts val="1350"/>
              <a:buFont typeface="Arial"/>
              <a:buChar char="●"/>
            </a:pPr>
            <a:r>
              <a:rPr b="1" lang="en" sz="1350">
                <a:latin typeface="Arial"/>
                <a:ea typeface="Arial"/>
                <a:cs typeface="Arial"/>
                <a:sym typeface="Arial"/>
              </a:rPr>
              <a:t>Create ERDs</a:t>
            </a:r>
            <a:endParaRPr b="1" sz="1350">
              <a:latin typeface="Arial"/>
              <a:ea typeface="Arial"/>
              <a:cs typeface="Arial"/>
              <a:sym typeface="Arial"/>
            </a:endParaRPr>
          </a:p>
          <a:p>
            <a:pPr indent="-314325" lvl="0" marL="457200" marR="0" rtl="0" algn="l">
              <a:lnSpc>
                <a:spcPct val="200000"/>
              </a:lnSpc>
              <a:spcBef>
                <a:spcPts val="0"/>
              </a:spcBef>
              <a:spcAft>
                <a:spcPts val="0"/>
              </a:spcAft>
              <a:buSzPts val="1350"/>
              <a:buFont typeface="Arial"/>
              <a:buChar char="●"/>
            </a:pPr>
            <a:r>
              <a:rPr b="1" lang="en" sz="1350">
                <a:latin typeface="Arial"/>
                <a:ea typeface="Arial"/>
                <a:cs typeface="Arial"/>
                <a:sym typeface="Arial"/>
              </a:rPr>
              <a:t>We’ll use SQL workbench to Create and execute SQL commands</a:t>
            </a:r>
            <a:endParaRPr b="1" sz="1350">
              <a:latin typeface="Arial"/>
              <a:ea typeface="Arial"/>
              <a:cs typeface="Arial"/>
              <a:sym typeface="Arial"/>
            </a:endParaRPr>
          </a:p>
          <a:p>
            <a:pPr indent="-314325" lvl="0" marL="457200" marR="0" rtl="0" algn="l">
              <a:lnSpc>
                <a:spcPct val="200000"/>
              </a:lnSpc>
              <a:spcBef>
                <a:spcPts val="0"/>
              </a:spcBef>
              <a:spcAft>
                <a:spcPts val="0"/>
              </a:spcAft>
              <a:buSzPts val="1350"/>
              <a:buFont typeface="Arial"/>
              <a:buChar char="●"/>
            </a:pPr>
            <a:r>
              <a:rPr b="1" lang="en" sz="1350">
                <a:latin typeface="Arial"/>
                <a:ea typeface="Arial"/>
                <a:cs typeface="Arial"/>
                <a:sym typeface="Arial"/>
              </a:rPr>
              <a:t>View query results</a:t>
            </a:r>
            <a:endParaRPr b="1" sz="1350">
              <a:latin typeface="Arial"/>
              <a:ea typeface="Arial"/>
              <a:cs typeface="Arial"/>
              <a:sym typeface="Arial"/>
            </a:endParaRPr>
          </a:p>
          <a:p>
            <a:pPr indent="-314325" lvl="0" marL="457200" marR="0" rtl="0" algn="l">
              <a:lnSpc>
                <a:spcPct val="200000"/>
              </a:lnSpc>
              <a:spcBef>
                <a:spcPts val="0"/>
              </a:spcBef>
              <a:spcAft>
                <a:spcPts val="0"/>
              </a:spcAft>
              <a:buSzPts val="1350"/>
              <a:buFont typeface="Arial"/>
              <a:buChar char="●"/>
            </a:pPr>
            <a:r>
              <a:rPr b="1" lang="en" sz="1350">
                <a:latin typeface="Arial"/>
                <a:ea typeface="Arial"/>
                <a:cs typeface="Arial"/>
                <a:sym typeface="Arial"/>
              </a:rPr>
              <a:t>But we won’t use it for modeling we want to do some things ourselves!</a:t>
            </a:r>
            <a:endParaRPr sz="950">
              <a:solidFill>
                <a:srgbClr val="444444"/>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sp>
        <p:nvSpPr>
          <p:cNvPr id="513" name="Google Shape;513;p42"/>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MySQL Workbench</a:t>
            </a:r>
            <a:endParaRPr sz="1050">
              <a:solidFill>
                <a:srgbClr val="444444"/>
              </a:solidFill>
              <a:highlight>
                <a:srgbClr val="FFFFFF"/>
              </a:highlight>
              <a:latin typeface="Arial"/>
              <a:ea typeface="Arial"/>
              <a:cs typeface="Arial"/>
              <a:sym typeface="Arial"/>
            </a:endParaRPr>
          </a:p>
          <a:p>
            <a:pPr indent="0" lvl="0" marL="0" rtl="0" algn="l">
              <a:spcBef>
                <a:spcPts val="1600"/>
              </a:spcBef>
              <a:spcAft>
                <a:spcPts val="0"/>
              </a:spcAft>
              <a:buNone/>
            </a:pPr>
            <a:r>
              <a:t/>
            </a:r>
            <a:endParaRPr/>
          </a:p>
        </p:txBody>
      </p:sp>
      <p:pic>
        <p:nvPicPr>
          <p:cNvPr id="514" name="Google Shape;514;p42"/>
          <p:cNvPicPr preferRelativeResize="0"/>
          <p:nvPr/>
        </p:nvPicPr>
        <p:blipFill>
          <a:blip r:embed="rId3">
            <a:alphaModFix/>
          </a:blip>
          <a:stretch>
            <a:fillRect/>
          </a:stretch>
        </p:blipFill>
        <p:spPr>
          <a:xfrm>
            <a:off x="6217725" y="1777225"/>
            <a:ext cx="2221526" cy="124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3"/>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500">
                <a:highlight>
                  <a:schemeClr val="lt1"/>
                </a:highlight>
                <a:latin typeface="Arial"/>
                <a:ea typeface="Arial"/>
                <a:cs typeface="Arial"/>
                <a:sym typeface="Arial"/>
              </a:rPr>
              <a:t>An open-source CSS framework for front-end web development that is responsive and mobile-first. The team choose bootstrap for its design templates for navigation, forms, buttons,and other interface elements that are based on CSS and JavaScript.</a:t>
            </a:r>
            <a:endParaRPr/>
          </a:p>
        </p:txBody>
      </p:sp>
      <p:sp>
        <p:nvSpPr>
          <p:cNvPr id="520" name="Google Shape;520;p43"/>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Bootstrap</a:t>
            </a:r>
            <a:endParaRPr/>
          </a:p>
        </p:txBody>
      </p:sp>
      <p:pic>
        <p:nvPicPr>
          <p:cNvPr id="521" name="Google Shape;521;p43"/>
          <p:cNvPicPr preferRelativeResize="0"/>
          <p:nvPr/>
        </p:nvPicPr>
        <p:blipFill>
          <a:blip r:embed="rId3">
            <a:alphaModFix/>
          </a:blip>
          <a:stretch>
            <a:fillRect/>
          </a:stretch>
        </p:blipFill>
        <p:spPr>
          <a:xfrm>
            <a:off x="477825" y="2031125"/>
            <a:ext cx="76200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4"/>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500">
                <a:highlight>
                  <a:schemeClr val="lt1"/>
                </a:highlight>
                <a:latin typeface="Arial"/>
                <a:ea typeface="Arial"/>
                <a:cs typeface="Arial"/>
                <a:sym typeface="Arial"/>
              </a:rPr>
              <a:t>XAMPP for local development</a:t>
            </a:r>
            <a:endParaRPr sz="1500">
              <a:highlight>
                <a:schemeClr val="lt1"/>
              </a:highlight>
              <a:latin typeface="Arial"/>
              <a:ea typeface="Arial"/>
              <a:cs typeface="Arial"/>
              <a:sym typeface="Arial"/>
            </a:endParaRPr>
          </a:p>
          <a:p>
            <a:pPr indent="-298450" lvl="0" marL="457200" rtl="0" algn="l">
              <a:lnSpc>
                <a:spcPct val="115000"/>
              </a:lnSpc>
              <a:spcBef>
                <a:spcPts val="0"/>
              </a:spcBef>
              <a:spcAft>
                <a:spcPts val="0"/>
              </a:spcAft>
              <a:buSzPts val="1100"/>
              <a:buChar char="●"/>
            </a:pPr>
            <a:r>
              <a:rPr lang="en" sz="1500">
                <a:highlight>
                  <a:schemeClr val="lt1"/>
                </a:highlight>
                <a:latin typeface="Arial"/>
                <a:ea typeface="Arial"/>
                <a:cs typeface="Arial"/>
                <a:sym typeface="Arial"/>
              </a:rPr>
              <a:t>It allows the team to develop our site locally on our own computer for testing purposes. Allow member to customise the setup without worrying that it'll affect other members. Make preparation for deploying the site and all contents into a live server.</a:t>
            </a:r>
            <a:r>
              <a:rPr lang="en" sz="1500">
                <a:highlight>
                  <a:schemeClr val="lt1"/>
                </a:highlight>
                <a:latin typeface="Arial"/>
                <a:ea typeface="Arial"/>
                <a:cs typeface="Arial"/>
                <a:sym typeface="Arial"/>
              </a:rPr>
              <a:t>				  		 </a:t>
            </a:r>
            <a:endParaRPr sz="1500">
              <a:highlight>
                <a:schemeClr val="lt1"/>
              </a:highlight>
              <a:latin typeface="Arial"/>
              <a:ea typeface="Arial"/>
              <a:cs typeface="Arial"/>
              <a:sym typeface="Arial"/>
            </a:endParaRPr>
          </a:p>
        </p:txBody>
      </p:sp>
      <p:sp>
        <p:nvSpPr>
          <p:cNvPr id="527" name="Google Shape;527;p4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XAMPP</a:t>
            </a:r>
            <a:endParaRPr/>
          </a:p>
        </p:txBody>
      </p:sp>
      <p:pic>
        <p:nvPicPr>
          <p:cNvPr id="528" name="Google Shape;528;p44"/>
          <p:cNvPicPr preferRelativeResize="0"/>
          <p:nvPr/>
        </p:nvPicPr>
        <p:blipFill>
          <a:blip r:embed="rId3">
            <a:alphaModFix/>
          </a:blip>
          <a:stretch>
            <a:fillRect/>
          </a:stretch>
        </p:blipFill>
        <p:spPr>
          <a:xfrm>
            <a:off x="2433000" y="2240500"/>
            <a:ext cx="4278001" cy="277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5"/>
          <p:cNvSpPr/>
          <p:nvPr/>
        </p:nvSpPr>
        <p:spPr>
          <a:xfrm rot="6517079">
            <a:off x="6027285" y="1234244"/>
            <a:ext cx="4864866" cy="3525934"/>
          </a:xfrm>
          <a:custGeom>
            <a:rect b="b" l="l" r="r" t="t"/>
            <a:pathLst>
              <a:path extrusionOk="0" h="209526" w="289091">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txBox="1"/>
          <p:nvPr>
            <p:ph type="title"/>
          </p:nvPr>
        </p:nvSpPr>
        <p:spPr>
          <a:xfrm>
            <a:off x="2588250" y="1458975"/>
            <a:ext cx="3967500" cy="167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AWS</a:t>
            </a:r>
            <a:endParaRPr/>
          </a:p>
          <a:p>
            <a:pPr indent="0" lvl="0" marL="0" rtl="0" algn="ctr">
              <a:spcBef>
                <a:spcPts val="0"/>
              </a:spcBef>
              <a:spcAft>
                <a:spcPts val="0"/>
              </a:spcAft>
              <a:buNone/>
            </a:pPr>
            <a:r>
              <a:rPr lang="en"/>
              <a:t>CLOUD</a:t>
            </a:r>
            <a:endParaRPr/>
          </a:p>
        </p:txBody>
      </p:sp>
      <p:sp>
        <p:nvSpPr>
          <p:cNvPr id="535" name="Google Shape;535;p45"/>
          <p:cNvSpPr txBox="1"/>
          <p:nvPr>
            <p:ph idx="2" type="title"/>
          </p:nvPr>
        </p:nvSpPr>
        <p:spPr>
          <a:xfrm>
            <a:off x="3243150" y="792425"/>
            <a:ext cx="26577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536" name="Google Shape;536;p45"/>
          <p:cNvGrpSpPr/>
          <p:nvPr/>
        </p:nvGrpSpPr>
        <p:grpSpPr>
          <a:xfrm>
            <a:off x="6654253" y="792428"/>
            <a:ext cx="2285012" cy="4128237"/>
            <a:chOff x="2360075" y="238275"/>
            <a:chExt cx="2899025" cy="5237550"/>
          </a:xfrm>
        </p:grpSpPr>
        <p:sp>
          <p:nvSpPr>
            <p:cNvPr id="537" name="Google Shape;537;p45"/>
            <p:cNvSpPr/>
            <p:nvPr/>
          </p:nvSpPr>
          <p:spPr>
            <a:xfrm>
              <a:off x="2916925" y="5072950"/>
              <a:ext cx="510100" cy="200000"/>
            </a:xfrm>
            <a:custGeom>
              <a:rect b="b" l="l" r="r" t="t"/>
              <a:pathLst>
                <a:path extrusionOk="0" h="8000" w="20404">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2909600" y="5065825"/>
              <a:ext cx="519075" cy="214225"/>
            </a:xfrm>
            <a:custGeom>
              <a:rect b="b" l="l" r="r" t="t"/>
              <a:pathLst>
                <a:path extrusionOk="0" h="8569" w="20763">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3103675" y="5072950"/>
              <a:ext cx="129500" cy="86050"/>
            </a:xfrm>
            <a:custGeom>
              <a:rect b="b" l="l" r="r" t="t"/>
              <a:pathLst>
                <a:path extrusionOk="0" h="3442" w="518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3096150" y="5065800"/>
              <a:ext cx="145375" cy="100350"/>
            </a:xfrm>
            <a:custGeom>
              <a:rect b="b" l="l" r="r" t="t"/>
              <a:pathLst>
                <a:path extrusionOk="0" h="4014" w="5815">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2929100" y="5195100"/>
              <a:ext cx="491675" cy="77850"/>
            </a:xfrm>
            <a:custGeom>
              <a:rect b="b" l="l" r="r" t="t"/>
              <a:pathLst>
                <a:path extrusionOk="0" h="3114" w="19667">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2921175" y="5187950"/>
              <a:ext cx="506800" cy="92100"/>
            </a:xfrm>
            <a:custGeom>
              <a:rect b="b" l="l" r="r" t="t"/>
              <a:pathLst>
                <a:path extrusionOk="0" h="3684" w="20272">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2526100" y="3075375"/>
              <a:ext cx="732575" cy="2019300"/>
            </a:xfrm>
            <a:custGeom>
              <a:rect b="b" l="l" r="r" t="t"/>
              <a:pathLst>
                <a:path extrusionOk="0" h="80772" w="29303">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2518650" y="3068200"/>
              <a:ext cx="747150" cy="2033625"/>
            </a:xfrm>
            <a:custGeom>
              <a:rect b="b" l="l" r="r" t="t"/>
              <a:pathLst>
                <a:path extrusionOk="0" h="81345" w="29886">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2554425" y="3075375"/>
              <a:ext cx="706175" cy="217325"/>
            </a:xfrm>
            <a:custGeom>
              <a:rect b="b" l="l" r="r" t="t"/>
              <a:pathLst>
                <a:path extrusionOk="0" h="8693" w="28247">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2547275" y="3068225"/>
              <a:ext cx="720500" cy="231550"/>
            </a:xfrm>
            <a:custGeom>
              <a:rect b="b" l="l" r="r" t="t"/>
              <a:pathLst>
                <a:path extrusionOk="0" h="9262" w="2882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3225825" y="2233750"/>
              <a:ext cx="203925" cy="817525"/>
            </a:xfrm>
            <a:custGeom>
              <a:rect b="b" l="l" r="r" t="t"/>
              <a:pathLst>
                <a:path extrusionOk="0" h="32701" w="8157">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3207625" y="2226625"/>
              <a:ext cx="222250" cy="831750"/>
            </a:xfrm>
            <a:custGeom>
              <a:rect b="b" l="l" r="r" t="t"/>
              <a:pathLst>
                <a:path extrusionOk="0" h="33270" w="889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3206350" y="2904475"/>
              <a:ext cx="323500" cy="264925"/>
            </a:xfrm>
            <a:custGeom>
              <a:rect b="b" l="l" r="r" t="t"/>
              <a:pathLst>
                <a:path extrusionOk="0" h="10597" w="1294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3201175" y="2897325"/>
              <a:ext cx="308200" cy="279200"/>
            </a:xfrm>
            <a:custGeom>
              <a:rect b="b" l="l" r="r" t="t"/>
              <a:pathLst>
                <a:path extrusionOk="0" h="11168" w="12328">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3254750" y="2980125"/>
              <a:ext cx="373900" cy="166475"/>
            </a:xfrm>
            <a:custGeom>
              <a:rect b="b" l="l" r="r" t="t"/>
              <a:pathLst>
                <a:path extrusionOk="0" h="6659" w="14956">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a:off x="3250175" y="2972950"/>
              <a:ext cx="387575" cy="180775"/>
            </a:xfrm>
            <a:custGeom>
              <a:rect b="b" l="l" r="r" t="t"/>
              <a:pathLst>
                <a:path extrusionOk="0" h="7231" w="15503">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3453725" y="2898900"/>
              <a:ext cx="416450" cy="188275"/>
            </a:xfrm>
            <a:custGeom>
              <a:rect b="b" l="l" r="r" t="t"/>
              <a:pathLst>
                <a:path extrusionOk="0" h="7531" w="16658">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3448300" y="2891750"/>
              <a:ext cx="428900" cy="202575"/>
            </a:xfrm>
            <a:custGeom>
              <a:rect b="b" l="l" r="r" t="t"/>
              <a:pathLst>
                <a:path extrusionOk="0" h="8103" w="17156">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2982450" y="3325175"/>
              <a:ext cx="94225" cy="222300"/>
            </a:xfrm>
            <a:custGeom>
              <a:rect b="b" l="l" r="r" t="t"/>
              <a:pathLst>
                <a:path extrusionOk="0" h="8892" w="3769">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2568275" y="3292950"/>
              <a:ext cx="254925" cy="243225"/>
            </a:xfrm>
            <a:custGeom>
              <a:rect b="b" l="l" r="r" t="t"/>
              <a:pathLst>
                <a:path extrusionOk="0" h="9729" w="10197">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2924475" y="3618425"/>
              <a:ext cx="95275" cy="79900"/>
            </a:xfrm>
            <a:custGeom>
              <a:rect b="b" l="l" r="r" t="t"/>
              <a:pathLst>
                <a:path extrusionOk="0" h="3196" w="3811">
                  <a:moveTo>
                    <a:pt x="1" y="3195"/>
                  </a:moveTo>
                  <a:lnTo>
                    <a:pt x="381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2914775" y="3611250"/>
              <a:ext cx="113025" cy="94200"/>
            </a:xfrm>
            <a:custGeom>
              <a:rect b="b" l="l" r="r" t="t"/>
              <a:pathLst>
                <a:path extrusionOk="0" h="3768" w="4521">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2606100" y="3138875"/>
              <a:ext cx="37625" cy="149400"/>
            </a:xfrm>
            <a:custGeom>
              <a:rect b="b" l="l" r="r" t="t"/>
              <a:pathLst>
                <a:path extrusionOk="0" h="5976" w="1505">
                  <a:moveTo>
                    <a:pt x="0" y="1"/>
                  </a:moveTo>
                  <a:lnTo>
                    <a:pt x="71" y="4996"/>
                  </a:lnTo>
                  <a:lnTo>
                    <a:pt x="1505" y="5976"/>
                  </a:lnTo>
                  <a:lnTo>
                    <a:pt x="1285" y="554"/>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2598900" y="3131725"/>
              <a:ext cx="52125" cy="163700"/>
            </a:xfrm>
            <a:custGeom>
              <a:rect b="b" l="l" r="r" t="t"/>
              <a:pathLst>
                <a:path extrusionOk="0" h="6548" w="2085">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3201175" y="3152475"/>
              <a:ext cx="40825" cy="132425"/>
            </a:xfrm>
            <a:custGeom>
              <a:rect b="b" l="l" r="r" t="t"/>
              <a:pathLst>
                <a:path extrusionOk="0" h="5297" w="1633">
                  <a:moveTo>
                    <a:pt x="1138" y="0"/>
                  </a:moveTo>
                  <a:lnTo>
                    <a:pt x="0" y="301"/>
                  </a:lnTo>
                  <a:lnTo>
                    <a:pt x="71" y="5297"/>
                  </a:lnTo>
                  <a:lnTo>
                    <a:pt x="1633" y="4867"/>
                  </a:lnTo>
                  <a:lnTo>
                    <a:pt x="113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3194000" y="3145325"/>
              <a:ext cx="55500" cy="146725"/>
            </a:xfrm>
            <a:custGeom>
              <a:rect b="b" l="l" r="r" t="t"/>
              <a:pathLst>
                <a:path extrusionOk="0" h="5869" w="222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2834325" y="3197775"/>
              <a:ext cx="40850" cy="121700"/>
            </a:xfrm>
            <a:custGeom>
              <a:rect b="b" l="l" r="r" t="t"/>
              <a:pathLst>
                <a:path extrusionOk="0" h="4868" w="1634">
                  <a:moveTo>
                    <a:pt x="1139" y="1"/>
                  </a:moveTo>
                  <a:lnTo>
                    <a:pt x="1" y="303"/>
                  </a:lnTo>
                  <a:lnTo>
                    <a:pt x="150" y="4766"/>
                  </a:lnTo>
                  <a:lnTo>
                    <a:pt x="1634" y="4868"/>
                  </a:lnTo>
                  <a:lnTo>
                    <a:pt x="113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2827125" y="3190650"/>
              <a:ext cx="55550" cy="135975"/>
            </a:xfrm>
            <a:custGeom>
              <a:rect b="b" l="l" r="r" t="t"/>
              <a:pathLst>
                <a:path extrusionOk="0" h="5439" w="2222">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2533925" y="2094650"/>
              <a:ext cx="827175" cy="1119875"/>
            </a:xfrm>
            <a:custGeom>
              <a:rect b="b" l="l" r="r" t="t"/>
              <a:pathLst>
                <a:path extrusionOk="0" h="44795" w="33087">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2527125" y="2087475"/>
              <a:ext cx="834075" cy="1134075"/>
            </a:xfrm>
            <a:custGeom>
              <a:rect b="b" l="l" r="r" t="t"/>
              <a:pathLst>
                <a:path extrusionOk="0" h="45363" w="33363">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3086125" y="2295675"/>
              <a:ext cx="88675" cy="883775"/>
            </a:xfrm>
            <a:custGeom>
              <a:rect b="b" l="l" r="r" t="t"/>
              <a:pathLst>
                <a:path extrusionOk="0" h="35351" w="3547">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2805025" y="1952550"/>
              <a:ext cx="390350" cy="379525"/>
            </a:xfrm>
            <a:custGeom>
              <a:rect b="b" l="l" r="r" t="t"/>
              <a:pathLst>
                <a:path extrusionOk="0" h="15181" w="15614">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2797525" y="1945450"/>
              <a:ext cx="405400" cy="393750"/>
            </a:xfrm>
            <a:custGeom>
              <a:rect b="b" l="l" r="r" t="t"/>
              <a:pathLst>
                <a:path extrusionOk="0" h="15750" w="16216">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2920425" y="1827975"/>
              <a:ext cx="194300" cy="474875"/>
            </a:xfrm>
            <a:custGeom>
              <a:rect b="b" l="l" r="r" t="t"/>
              <a:pathLst>
                <a:path extrusionOk="0" h="18995" w="7772">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2913325" y="1820825"/>
              <a:ext cx="208675" cy="489150"/>
            </a:xfrm>
            <a:custGeom>
              <a:rect b="b" l="l" r="r" t="t"/>
              <a:pathLst>
                <a:path extrusionOk="0" h="19566" w="8347">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2745225" y="1372925"/>
              <a:ext cx="616975" cy="587900"/>
            </a:xfrm>
            <a:custGeom>
              <a:rect b="b" l="l" r="r" t="t"/>
              <a:pathLst>
                <a:path extrusionOk="0" h="23516" w="24679">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2751250" y="1365225"/>
              <a:ext cx="618225" cy="602725"/>
            </a:xfrm>
            <a:custGeom>
              <a:rect b="b" l="l" r="r" t="t"/>
              <a:pathLst>
                <a:path extrusionOk="0" h="24109" w="24729">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3130250" y="1481050"/>
              <a:ext cx="145375" cy="139850"/>
            </a:xfrm>
            <a:custGeom>
              <a:rect b="b" l="l" r="r" t="t"/>
              <a:pathLst>
                <a:path extrusionOk="0" h="5594" w="5815">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2834150" y="1708775"/>
              <a:ext cx="37025" cy="19950"/>
            </a:xfrm>
            <a:custGeom>
              <a:rect b="b" l="l" r="r" t="t"/>
              <a:pathLst>
                <a:path extrusionOk="0" h="798" w="1481">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2901550" y="1499250"/>
              <a:ext cx="227025" cy="230300"/>
            </a:xfrm>
            <a:custGeom>
              <a:rect b="b" l="l" r="r" t="t"/>
              <a:pathLst>
                <a:path extrusionOk="0" h="9212" w="9081">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3103175" y="1426975"/>
              <a:ext cx="57275" cy="18000"/>
            </a:xfrm>
            <a:custGeom>
              <a:rect b="b" l="l" r="r" t="t"/>
              <a:pathLst>
                <a:path extrusionOk="0" h="720" w="2291">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p:nvPr/>
          </p:nvSpPr>
          <p:spPr>
            <a:xfrm>
              <a:off x="2799650" y="1449600"/>
              <a:ext cx="276200" cy="165225"/>
            </a:xfrm>
            <a:custGeom>
              <a:rect b="b" l="l" r="r" t="t"/>
              <a:pathLst>
                <a:path extrusionOk="0" h="6609" w="11048">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3244675" y="1634175"/>
              <a:ext cx="80500" cy="103600"/>
            </a:xfrm>
            <a:custGeom>
              <a:rect b="b" l="l" r="r" t="t"/>
              <a:pathLst>
                <a:path extrusionOk="0" h="4144" w="322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2897650" y="1602775"/>
              <a:ext cx="378650" cy="502100"/>
            </a:xfrm>
            <a:custGeom>
              <a:rect b="b" l="l" r="r" t="t"/>
              <a:pathLst>
                <a:path extrusionOk="0" h="20084" w="15146">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2890600" y="1595625"/>
              <a:ext cx="392400" cy="516300"/>
            </a:xfrm>
            <a:custGeom>
              <a:rect b="b" l="l" r="r" t="t"/>
              <a:pathLst>
                <a:path extrusionOk="0" h="20652" w="15696">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2846550" y="1751450"/>
              <a:ext cx="86900" cy="128525"/>
            </a:xfrm>
            <a:custGeom>
              <a:rect b="b" l="l" r="r" t="t"/>
              <a:pathLst>
                <a:path extrusionOk="0" h="5141" w="3476">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5"/>
            <p:cNvSpPr/>
            <p:nvPr/>
          </p:nvSpPr>
          <p:spPr>
            <a:xfrm>
              <a:off x="2842525" y="1744325"/>
              <a:ext cx="98950" cy="142800"/>
            </a:xfrm>
            <a:custGeom>
              <a:rect b="b" l="l" r="r" t="t"/>
              <a:pathLst>
                <a:path extrusionOk="0" h="5712" w="3958">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5"/>
            <p:cNvSpPr/>
            <p:nvPr/>
          </p:nvSpPr>
          <p:spPr>
            <a:xfrm>
              <a:off x="3032800" y="1764550"/>
              <a:ext cx="87950" cy="34525"/>
            </a:xfrm>
            <a:custGeom>
              <a:rect b="b" l="l" r="r" t="t"/>
              <a:pathLst>
                <a:path extrusionOk="0" h="1381" w="3518">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3187850" y="1758975"/>
              <a:ext cx="61125" cy="23950"/>
            </a:xfrm>
            <a:custGeom>
              <a:rect b="b" l="l" r="r" t="t"/>
              <a:pathLst>
                <a:path extrusionOk="0" h="958" w="2445">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3179725" y="1751850"/>
              <a:ext cx="77700" cy="38200"/>
            </a:xfrm>
            <a:custGeom>
              <a:rect b="b" l="l" r="r" t="t"/>
              <a:pathLst>
                <a:path extrusionOk="0" h="1528" w="3108">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3116850" y="1799100"/>
              <a:ext cx="77675" cy="133375"/>
            </a:xfrm>
            <a:custGeom>
              <a:rect b="b" l="l" r="r" t="t"/>
              <a:pathLst>
                <a:path extrusionOk="0" h="5335" w="3107">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3025700" y="1924975"/>
              <a:ext cx="93100" cy="55850"/>
            </a:xfrm>
            <a:custGeom>
              <a:rect b="b" l="l" r="r" t="t"/>
              <a:pathLst>
                <a:path extrusionOk="0" h="2234" w="3724">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3076900" y="1811525"/>
              <a:ext cx="24725" cy="44725"/>
            </a:xfrm>
            <a:custGeom>
              <a:rect b="b" l="l" r="r" t="t"/>
              <a:pathLst>
                <a:path extrusionOk="0" h="1789" w="989">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3192500" y="1801800"/>
              <a:ext cx="24725" cy="44675"/>
            </a:xfrm>
            <a:custGeom>
              <a:rect b="b" l="l" r="r" t="t"/>
              <a:pathLst>
                <a:path extrusionOk="0" h="1787" w="989">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2414750" y="2210175"/>
              <a:ext cx="329675" cy="774400"/>
            </a:xfrm>
            <a:custGeom>
              <a:rect b="b" l="l" r="r" t="t"/>
              <a:pathLst>
                <a:path extrusionOk="0" h="30976" w="13187">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2407050" y="2203175"/>
              <a:ext cx="341725" cy="788525"/>
            </a:xfrm>
            <a:custGeom>
              <a:rect b="b" l="l" r="r" t="t"/>
              <a:pathLst>
                <a:path extrusionOk="0" h="31541" w="13669">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2496625" y="2793025"/>
              <a:ext cx="180600" cy="16325"/>
            </a:xfrm>
            <a:custGeom>
              <a:rect b="b" l="l" r="r" t="t"/>
              <a:pathLst>
                <a:path extrusionOk="0" h="653" w="7224">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2488975" y="2785850"/>
              <a:ext cx="195950" cy="30600"/>
            </a:xfrm>
            <a:custGeom>
              <a:rect b="b" l="l" r="r" t="t"/>
              <a:pathLst>
                <a:path extrusionOk="0" h="1224" w="7838">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2580125" y="2759000"/>
              <a:ext cx="25125" cy="5200"/>
            </a:xfrm>
            <a:custGeom>
              <a:rect b="b" l="l" r="r" t="t"/>
              <a:pathLst>
                <a:path extrusionOk="0" h="208" w="1005">
                  <a:moveTo>
                    <a:pt x="1" y="1"/>
                  </a:moveTo>
                  <a:lnTo>
                    <a:pt x="1004" y="207"/>
                  </a:lnTo>
                  <a:cubicBezTo>
                    <a:pt x="676" y="109"/>
                    <a:pt x="341" y="40"/>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2572575" y="2751875"/>
              <a:ext cx="40250" cy="19450"/>
            </a:xfrm>
            <a:custGeom>
              <a:rect b="b" l="l" r="r" t="t"/>
              <a:pathLst>
                <a:path extrusionOk="0" h="778" w="161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5"/>
            <p:cNvSpPr/>
            <p:nvPr/>
          </p:nvSpPr>
          <p:spPr>
            <a:xfrm>
              <a:off x="2429350" y="2760425"/>
              <a:ext cx="96175" cy="31400"/>
            </a:xfrm>
            <a:custGeom>
              <a:rect b="b" l="l" r="r" t="t"/>
              <a:pathLst>
                <a:path extrusionOk="0" h="1256" w="3847">
                  <a:moveTo>
                    <a:pt x="3847" y="0"/>
                  </a:moveTo>
                  <a:lnTo>
                    <a:pt x="3847" y="0"/>
                  </a:lnTo>
                  <a:cubicBezTo>
                    <a:pt x="1736" y="320"/>
                    <a:pt x="0" y="1256"/>
                    <a:pt x="0" y="1256"/>
                  </a:cubicBezTo>
                  <a:lnTo>
                    <a:pt x="3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2421625" y="2753250"/>
              <a:ext cx="111675" cy="45725"/>
            </a:xfrm>
            <a:custGeom>
              <a:rect b="b" l="l" r="r" t="t"/>
              <a:pathLst>
                <a:path extrusionOk="0" h="1829" w="4467">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2367425" y="2859300"/>
              <a:ext cx="373300" cy="232675"/>
            </a:xfrm>
            <a:custGeom>
              <a:rect b="b" l="l" r="r" t="t"/>
              <a:pathLst>
                <a:path extrusionOk="0" h="9307" w="14932">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2360075" y="2852175"/>
              <a:ext cx="366000" cy="246800"/>
            </a:xfrm>
            <a:custGeom>
              <a:rect b="b" l="l" r="r" t="t"/>
              <a:pathLst>
                <a:path extrusionOk="0" h="9872" w="1464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2408650" y="2771150"/>
              <a:ext cx="1132250" cy="386575"/>
            </a:xfrm>
            <a:custGeom>
              <a:rect b="b" l="l" r="r" t="t"/>
              <a:pathLst>
                <a:path extrusionOk="0" h="15463" w="4529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a:off x="2410600" y="2764000"/>
              <a:ext cx="1121700" cy="400825"/>
            </a:xfrm>
            <a:custGeom>
              <a:rect b="b" l="l" r="r" t="t"/>
              <a:pathLst>
                <a:path extrusionOk="0" h="16033" w="44868">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3284900" y="2815925"/>
              <a:ext cx="205900" cy="43800"/>
            </a:xfrm>
            <a:custGeom>
              <a:rect b="b" l="l" r="r" t="t"/>
              <a:pathLst>
                <a:path extrusionOk="0" h="1752" w="8236">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3323450" y="2784450"/>
              <a:ext cx="204350" cy="59150"/>
            </a:xfrm>
            <a:custGeom>
              <a:rect b="b" l="l" r="r" t="t"/>
              <a:pathLst>
                <a:path extrusionOk="0" h="2366" w="8174">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3154200" y="2883375"/>
              <a:ext cx="988925" cy="49675"/>
            </a:xfrm>
            <a:custGeom>
              <a:rect b="b" l="l" r="r" t="t"/>
              <a:pathLst>
                <a:path extrusionOk="0" h="1987" w="39557">
                  <a:moveTo>
                    <a:pt x="39536" y="1"/>
                  </a:moveTo>
                  <a:lnTo>
                    <a:pt x="0" y="560"/>
                  </a:lnTo>
                  <a:lnTo>
                    <a:pt x="20" y="1987"/>
                  </a:lnTo>
                  <a:lnTo>
                    <a:pt x="39556" y="1428"/>
                  </a:lnTo>
                  <a:lnTo>
                    <a:pt x="395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3146925" y="2876325"/>
              <a:ext cx="1003300" cy="63900"/>
            </a:xfrm>
            <a:custGeom>
              <a:rect b="b" l="l" r="r" t="t"/>
              <a:pathLst>
                <a:path extrusionOk="0" h="2556" w="40132">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3600450" y="2396300"/>
              <a:ext cx="667250" cy="516225"/>
            </a:xfrm>
            <a:custGeom>
              <a:rect b="b" l="l" r="r" t="t"/>
              <a:pathLst>
                <a:path extrusionOk="0" h="20649" w="26690">
                  <a:moveTo>
                    <a:pt x="26689" y="1"/>
                  </a:moveTo>
                  <a:lnTo>
                    <a:pt x="5138" y="305"/>
                  </a:lnTo>
                  <a:lnTo>
                    <a:pt x="0" y="20649"/>
                  </a:lnTo>
                  <a:lnTo>
                    <a:pt x="21552" y="20345"/>
                  </a:lnTo>
                  <a:lnTo>
                    <a:pt x="266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3592375" y="2389150"/>
              <a:ext cx="683400" cy="530525"/>
            </a:xfrm>
            <a:custGeom>
              <a:rect b="b" l="l" r="r" t="t"/>
              <a:pathLst>
                <a:path extrusionOk="0" h="21221" w="27336">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2958000" y="3207125"/>
              <a:ext cx="123775" cy="83850"/>
            </a:xfrm>
            <a:custGeom>
              <a:rect b="b" l="l" r="r" t="t"/>
              <a:pathLst>
                <a:path extrusionOk="0" h="3354" w="4951">
                  <a:moveTo>
                    <a:pt x="4950" y="1"/>
                  </a:moveTo>
                  <a:lnTo>
                    <a:pt x="99" y="211"/>
                  </a:lnTo>
                  <a:lnTo>
                    <a:pt x="0" y="3353"/>
                  </a:lnTo>
                  <a:lnTo>
                    <a:pt x="4853" y="3286"/>
                  </a:lnTo>
                  <a:lnTo>
                    <a:pt x="49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2950750" y="3199975"/>
              <a:ext cx="138225" cy="98150"/>
            </a:xfrm>
            <a:custGeom>
              <a:rect b="b" l="l" r="r" t="t"/>
              <a:pathLst>
                <a:path extrusionOk="0" h="3926" w="5529">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2549625" y="5104375"/>
              <a:ext cx="287550" cy="364275"/>
            </a:xfrm>
            <a:custGeom>
              <a:rect b="b" l="l" r="r" t="t"/>
              <a:pathLst>
                <a:path extrusionOk="0" h="14571" w="11502">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2554125" y="5097275"/>
              <a:ext cx="276650" cy="378550"/>
            </a:xfrm>
            <a:custGeom>
              <a:rect b="b" l="l" r="r" t="t"/>
              <a:pathLst>
                <a:path extrusionOk="0" h="15142" w="11066">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2640400" y="5148875"/>
              <a:ext cx="99200" cy="162575"/>
            </a:xfrm>
            <a:custGeom>
              <a:rect b="b" l="l" r="r" t="t"/>
              <a:pathLst>
                <a:path extrusionOk="0" h="6503" w="3968">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2639175" y="5141700"/>
              <a:ext cx="107525" cy="176900"/>
            </a:xfrm>
            <a:custGeom>
              <a:rect b="b" l="l" r="r" t="t"/>
              <a:pathLst>
                <a:path extrusionOk="0" h="7076" w="4301">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2572100" y="5408600"/>
              <a:ext cx="237800" cy="60050"/>
            </a:xfrm>
            <a:custGeom>
              <a:rect b="b" l="l" r="r" t="t"/>
              <a:pathLst>
                <a:path extrusionOk="0" h="2402" w="9512">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2564750" y="5401425"/>
              <a:ext cx="252625" cy="74400"/>
            </a:xfrm>
            <a:custGeom>
              <a:rect b="b" l="l" r="r" t="t"/>
              <a:pathLst>
                <a:path extrusionOk="0" h="2976" w="10105">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2580050" y="5015300"/>
              <a:ext cx="223700" cy="149975"/>
            </a:xfrm>
            <a:custGeom>
              <a:rect b="b" l="l" r="r" t="t"/>
              <a:pathLst>
                <a:path extrusionOk="0" h="5999" w="8948">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2572625" y="5008125"/>
              <a:ext cx="238350" cy="164275"/>
            </a:xfrm>
            <a:custGeom>
              <a:rect b="b" l="l" r="r" t="t"/>
              <a:pathLst>
                <a:path extrusionOk="0" h="6571" w="9534">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2884175" y="4954900"/>
              <a:ext cx="277600" cy="192850"/>
            </a:xfrm>
            <a:custGeom>
              <a:rect b="b" l="l" r="r" t="t"/>
              <a:pathLst>
                <a:path extrusionOk="0" h="7714" w="11104">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2878600" y="4947775"/>
              <a:ext cx="290500" cy="207150"/>
            </a:xfrm>
            <a:custGeom>
              <a:rect b="b" l="l" r="r" t="t"/>
              <a:pathLst>
                <a:path extrusionOk="0" h="8286" w="1162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3282275" y="238275"/>
              <a:ext cx="1976825" cy="1150375"/>
            </a:xfrm>
            <a:custGeom>
              <a:rect b="b" l="l" r="r" t="t"/>
              <a:pathLst>
                <a:path extrusionOk="0" h="46015" w="79073">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3754725" y="412400"/>
              <a:ext cx="283825" cy="91575"/>
            </a:xfrm>
            <a:custGeom>
              <a:rect b="b" l="l" r="r" t="t"/>
              <a:pathLst>
                <a:path extrusionOk="0" h="3663" w="11353">
                  <a:moveTo>
                    <a:pt x="1" y="1"/>
                  </a:moveTo>
                  <a:lnTo>
                    <a:pt x="5494" y="3662"/>
                  </a:lnTo>
                  <a:lnTo>
                    <a:pt x="11353"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3736475" y="421350"/>
              <a:ext cx="310900" cy="195075"/>
            </a:xfrm>
            <a:custGeom>
              <a:rect b="b" l="l" r="r" t="t"/>
              <a:pathLst>
                <a:path extrusionOk="0" h="7803" w="12436">
                  <a:moveTo>
                    <a:pt x="0" y="1"/>
                  </a:moveTo>
                  <a:lnTo>
                    <a:pt x="0" y="7803"/>
                  </a:lnTo>
                  <a:lnTo>
                    <a:pt x="12435" y="7803"/>
                  </a:lnTo>
                  <a:lnTo>
                    <a:pt x="12435" y="252"/>
                  </a:lnTo>
                  <a:lnTo>
                    <a:pt x="6212" y="4140"/>
                  </a:lnTo>
                  <a:lnTo>
                    <a:pt x="0"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4494975" y="587100"/>
              <a:ext cx="244700" cy="297225"/>
            </a:xfrm>
            <a:custGeom>
              <a:rect b="b" l="l" r="r" t="t"/>
              <a:pathLst>
                <a:path extrusionOk="0" h="11889" w="9788">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3789725" y="672825"/>
              <a:ext cx="120550" cy="116025"/>
            </a:xfrm>
            <a:custGeom>
              <a:rect b="b" l="l" r="r" t="t"/>
              <a:pathLst>
                <a:path extrusionOk="0" h="4641" w="4822">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3739350" y="801050"/>
              <a:ext cx="216725" cy="112975"/>
            </a:xfrm>
            <a:custGeom>
              <a:rect b="b" l="l" r="r" t="t"/>
              <a:pathLst>
                <a:path extrusionOk="0" h="4519" w="8669">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4584750" y="965200"/>
              <a:ext cx="388850" cy="321450"/>
            </a:xfrm>
            <a:custGeom>
              <a:rect b="b" l="l" r="r" t="t"/>
              <a:pathLst>
                <a:path extrusionOk="0" h="12858" w="15554">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4089300" y="960425"/>
              <a:ext cx="226975" cy="299800"/>
            </a:xfrm>
            <a:custGeom>
              <a:rect b="b" l="l" r="r" t="t"/>
              <a:pathLst>
                <a:path extrusionOk="0" h="11992" w="9079">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4174025" y="513925"/>
              <a:ext cx="224600" cy="311900"/>
            </a:xfrm>
            <a:custGeom>
              <a:rect b="b" l="l" r="r" t="t"/>
              <a:pathLst>
                <a:path extrusionOk="0" h="12476" w="8984">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3909925" y="2333750"/>
              <a:ext cx="14325" cy="21425"/>
            </a:xfrm>
            <a:custGeom>
              <a:rect b="b" l="l" r="r" t="t"/>
              <a:pathLst>
                <a:path extrusionOk="0" h="857" w="573">
                  <a:moveTo>
                    <a:pt x="0" y="0"/>
                  </a:moveTo>
                  <a:lnTo>
                    <a:pt x="0" y="857"/>
                  </a:lnTo>
                  <a:lnTo>
                    <a:pt x="572" y="857"/>
                  </a:lnTo>
                  <a:lnTo>
                    <a:pt x="5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3909925" y="1502050"/>
              <a:ext cx="14300" cy="790125"/>
            </a:xfrm>
            <a:custGeom>
              <a:rect b="b" l="l" r="r" t="t"/>
              <a:pathLst>
                <a:path extrusionOk="0" h="31605" w="572">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3909925" y="1439075"/>
              <a:ext cx="14325" cy="21425"/>
            </a:xfrm>
            <a:custGeom>
              <a:rect b="b" l="l" r="r" t="t"/>
              <a:pathLst>
                <a:path extrusionOk="0" h="857" w="573">
                  <a:moveTo>
                    <a:pt x="0" y="1"/>
                  </a:moveTo>
                  <a:lnTo>
                    <a:pt x="0" y="856"/>
                  </a:lnTo>
                  <a:lnTo>
                    <a:pt x="572" y="856"/>
                  </a:lnTo>
                  <a:lnTo>
                    <a:pt x="57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3866075" y="1395725"/>
              <a:ext cx="102000" cy="88350"/>
            </a:xfrm>
            <a:custGeom>
              <a:rect b="b" l="l" r="r" t="t"/>
              <a:pathLst>
                <a:path extrusionOk="0" h="3534" w="4080">
                  <a:moveTo>
                    <a:pt x="2040" y="1"/>
                  </a:moveTo>
                  <a:lnTo>
                    <a:pt x="1" y="3534"/>
                  </a:lnTo>
                  <a:lnTo>
                    <a:pt x="4080" y="3534"/>
                  </a:lnTo>
                  <a:lnTo>
                    <a:pt x="20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4504075" y="1439075"/>
              <a:ext cx="14300" cy="21425"/>
            </a:xfrm>
            <a:custGeom>
              <a:rect b="b" l="l" r="r" t="t"/>
              <a:pathLst>
                <a:path extrusionOk="0" h="857" w="572">
                  <a:moveTo>
                    <a:pt x="0" y="1"/>
                  </a:moveTo>
                  <a:lnTo>
                    <a:pt x="0" y="856"/>
                  </a:lnTo>
                  <a:lnTo>
                    <a:pt x="571" y="856"/>
                  </a:lnTo>
                  <a:lnTo>
                    <a:pt x="5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4504075" y="1503275"/>
              <a:ext cx="14300" cy="1070100"/>
            </a:xfrm>
            <a:custGeom>
              <a:rect b="b" l="l" r="r" t="t"/>
              <a:pathLst>
                <a:path extrusionOk="0" h="42804" w="572">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4489800" y="2616125"/>
              <a:ext cx="28575" cy="28600"/>
            </a:xfrm>
            <a:custGeom>
              <a:rect b="b" l="l" r="r" t="t"/>
              <a:pathLst>
                <a:path extrusionOk="0" h="1144" w="1143">
                  <a:moveTo>
                    <a:pt x="571" y="1"/>
                  </a:moveTo>
                  <a:lnTo>
                    <a:pt x="571" y="572"/>
                  </a:lnTo>
                  <a:lnTo>
                    <a:pt x="1" y="572"/>
                  </a:lnTo>
                  <a:lnTo>
                    <a:pt x="1" y="1143"/>
                  </a:lnTo>
                  <a:lnTo>
                    <a:pt x="1142" y="1143"/>
                  </a:lnTo>
                  <a:lnTo>
                    <a:pt x="11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4325700" y="2630425"/>
              <a:ext cx="123100" cy="14300"/>
            </a:xfrm>
            <a:custGeom>
              <a:rect b="b" l="l" r="r" t="t"/>
              <a:pathLst>
                <a:path extrusionOk="0" h="572" w="4924">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4263250" y="2630425"/>
              <a:ext cx="21425" cy="14300"/>
            </a:xfrm>
            <a:custGeom>
              <a:rect b="b" l="l" r="r" t="t"/>
              <a:pathLst>
                <a:path extrusionOk="0" h="572" w="857">
                  <a:moveTo>
                    <a:pt x="0" y="0"/>
                  </a:moveTo>
                  <a:lnTo>
                    <a:pt x="0" y="571"/>
                  </a:lnTo>
                  <a:lnTo>
                    <a:pt x="857" y="571"/>
                  </a:lnTo>
                  <a:lnTo>
                    <a:pt x="85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4215200" y="2585625"/>
              <a:ext cx="88350" cy="102000"/>
            </a:xfrm>
            <a:custGeom>
              <a:rect b="b" l="l" r="r" t="t"/>
              <a:pathLst>
                <a:path extrusionOk="0" h="4080" w="3534">
                  <a:moveTo>
                    <a:pt x="3533" y="1"/>
                  </a:moveTo>
                  <a:lnTo>
                    <a:pt x="0" y="2040"/>
                  </a:lnTo>
                  <a:lnTo>
                    <a:pt x="3533" y="4080"/>
                  </a:lnTo>
                  <a:lnTo>
                    <a:pt x="35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4354514" y="490059"/>
              <a:ext cx="65425" cy="57650"/>
            </a:xfrm>
            <a:custGeom>
              <a:rect b="b" l="l" r="r" t="t"/>
              <a:pathLst>
                <a:path extrusionOk="0" h="2306" w="2617">
                  <a:moveTo>
                    <a:pt x="1" y="1"/>
                  </a:moveTo>
                  <a:lnTo>
                    <a:pt x="1" y="2306"/>
                  </a:lnTo>
                  <a:lnTo>
                    <a:pt x="2616" y="2306"/>
                  </a:lnTo>
                  <a:lnTo>
                    <a:pt x="1"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3567150" y="1027350"/>
              <a:ext cx="276825" cy="237300"/>
            </a:xfrm>
            <a:custGeom>
              <a:rect b="b" l="l" r="r" t="t"/>
              <a:pathLst>
                <a:path extrusionOk="0" h="9492" w="11073">
                  <a:moveTo>
                    <a:pt x="0" y="1"/>
                  </a:moveTo>
                  <a:lnTo>
                    <a:pt x="0" y="9491"/>
                  </a:lnTo>
                  <a:lnTo>
                    <a:pt x="11073" y="9491"/>
                  </a:lnTo>
                  <a:lnTo>
                    <a:pt x="11073" y="1"/>
                  </a:lnTo>
                  <a:close/>
                </a:path>
              </a:pathLst>
            </a:custGeom>
            <a:noFill/>
            <a:ln cap="flat" cmpd="sng" w="9525">
              <a:solidFill>
                <a:schemeClr val="accent1"/>
              </a:solidFill>
              <a:prstDash val="solid"/>
              <a:miter lim="10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3616050" y="1055050"/>
              <a:ext cx="65800" cy="63300"/>
            </a:xfrm>
            <a:custGeom>
              <a:rect b="b" l="l" r="r" t="t"/>
              <a:pathLst>
                <a:path extrusionOk="0" h="2532" w="2632">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3567150" y="1098525"/>
              <a:ext cx="276825" cy="166150"/>
            </a:xfrm>
            <a:custGeom>
              <a:rect b="b" l="l" r="r" t="t"/>
              <a:pathLst>
                <a:path extrusionOk="0" h="6646" w="11073">
                  <a:moveTo>
                    <a:pt x="9175" y="1"/>
                  </a:moveTo>
                  <a:lnTo>
                    <a:pt x="6802" y="3482"/>
                  </a:lnTo>
                  <a:lnTo>
                    <a:pt x="4113" y="2532"/>
                  </a:lnTo>
                  <a:lnTo>
                    <a:pt x="0" y="6645"/>
                  </a:lnTo>
                  <a:lnTo>
                    <a:pt x="11073" y="6645"/>
                  </a:lnTo>
                  <a:lnTo>
                    <a:pt x="11073" y="1688"/>
                  </a:lnTo>
                  <a:lnTo>
                    <a:pt x="9175" y="1"/>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45"/>
          <p:cNvSpPr/>
          <p:nvPr/>
        </p:nvSpPr>
        <p:spPr>
          <a:xfrm rot="6517079">
            <a:off x="-2063315" y="808781"/>
            <a:ext cx="4864866" cy="3525934"/>
          </a:xfrm>
          <a:custGeom>
            <a:rect b="b" l="l" r="r" t="t"/>
            <a:pathLst>
              <a:path extrusionOk="0" h="209526" w="289091">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45"/>
          <p:cNvGrpSpPr/>
          <p:nvPr/>
        </p:nvGrpSpPr>
        <p:grpSpPr>
          <a:xfrm>
            <a:off x="-38826" y="1028738"/>
            <a:ext cx="3547269" cy="3655635"/>
            <a:chOff x="1251950" y="238125"/>
            <a:chExt cx="5082775" cy="5238050"/>
          </a:xfrm>
        </p:grpSpPr>
        <p:sp>
          <p:nvSpPr>
            <p:cNvPr id="646" name="Google Shape;646;p45"/>
            <p:cNvSpPr/>
            <p:nvPr/>
          </p:nvSpPr>
          <p:spPr>
            <a:xfrm>
              <a:off x="1251950" y="962350"/>
              <a:ext cx="5082775" cy="3929850"/>
            </a:xfrm>
            <a:custGeom>
              <a:rect b="b" l="l" r="r" t="t"/>
              <a:pathLst>
                <a:path extrusionOk="0" h="157194" w="203311">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1528800" y="3002450"/>
              <a:ext cx="528750" cy="818750"/>
            </a:xfrm>
            <a:custGeom>
              <a:rect b="b" l="l" r="r" t="t"/>
              <a:pathLst>
                <a:path extrusionOk="0" h="32750" w="2115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4651250" y="3002450"/>
              <a:ext cx="528750" cy="818750"/>
            </a:xfrm>
            <a:custGeom>
              <a:rect b="b" l="l" r="r" t="t"/>
              <a:pathLst>
                <a:path extrusionOk="0" h="32750" w="2115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p:nvPr/>
          </p:nvSpPr>
          <p:spPr>
            <a:xfrm>
              <a:off x="5439125" y="3793550"/>
              <a:ext cx="528725" cy="818775"/>
            </a:xfrm>
            <a:custGeom>
              <a:rect b="b" l="l" r="r" t="t"/>
              <a:pathLst>
                <a:path extrusionOk="0" h="32751" w="21149">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p:nvPr/>
          </p:nvSpPr>
          <p:spPr>
            <a:xfrm>
              <a:off x="5115950" y="1945750"/>
              <a:ext cx="528725" cy="818800"/>
            </a:xfrm>
            <a:custGeom>
              <a:rect b="b" l="l" r="r" t="t"/>
              <a:pathLst>
                <a:path extrusionOk="0" h="32752" w="21149">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5"/>
            <p:cNvSpPr/>
            <p:nvPr/>
          </p:nvSpPr>
          <p:spPr>
            <a:xfrm>
              <a:off x="2177650" y="2001375"/>
              <a:ext cx="528725" cy="818775"/>
            </a:xfrm>
            <a:custGeom>
              <a:rect b="b" l="l" r="r" t="t"/>
              <a:pathLst>
                <a:path extrusionOk="0" h="32751" w="21149">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5"/>
            <p:cNvSpPr/>
            <p:nvPr/>
          </p:nvSpPr>
          <p:spPr>
            <a:xfrm>
              <a:off x="2672475" y="3793550"/>
              <a:ext cx="528750" cy="818775"/>
            </a:xfrm>
            <a:custGeom>
              <a:rect b="b" l="l" r="r" t="t"/>
              <a:pathLst>
                <a:path extrusionOk="0" h="32751" w="2115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p:nvPr/>
          </p:nvSpPr>
          <p:spPr>
            <a:xfrm>
              <a:off x="2411300" y="5141625"/>
              <a:ext cx="2884375" cy="334550"/>
            </a:xfrm>
            <a:custGeom>
              <a:rect b="b" l="l" r="r" t="t"/>
              <a:pathLst>
                <a:path extrusionOk="0" h="13382" w="115375">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5"/>
            <p:cNvSpPr/>
            <p:nvPr/>
          </p:nvSpPr>
          <p:spPr>
            <a:xfrm>
              <a:off x="2235600" y="308825"/>
              <a:ext cx="2856850" cy="1662475"/>
            </a:xfrm>
            <a:custGeom>
              <a:rect b="b" l="l" r="r" t="t"/>
              <a:pathLst>
                <a:path extrusionOk="0" h="66499" w="114274">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
            <p:cNvSpPr/>
            <p:nvPr/>
          </p:nvSpPr>
          <p:spPr>
            <a:xfrm>
              <a:off x="2228525" y="301750"/>
              <a:ext cx="2871000" cy="1676600"/>
            </a:xfrm>
            <a:custGeom>
              <a:rect b="b" l="l" r="r" t="t"/>
              <a:pathLst>
                <a:path extrusionOk="0" h="67064" w="11484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5"/>
            <p:cNvSpPr/>
            <p:nvPr/>
          </p:nvSpPr>
          <p:spPr>
            <a:xfrm>
              <a:off x="2235600" y="245175"/>
              <a:ext cx="2856850" cy="1662500"/>
            </a:xfrm>
            <a:custGeom>
              <a:rect b="b" l="l" r="r" t="t"/>
              <a:pathLst>
                <a:path extrusionOk="0" h="66500" w="114274">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5"/>
            <p:cNvSpPr/>
            <p:nvPr/>
          </p:nvSpPr>
          <p:spPr>
            <a:xfrm>
              <a:off x="2228525" y="238125"/>
              <a:ext cx="2871000" cy="1676625"/>
            </a:xfrm>
            <a:custGeom>
              <a:rect b="b" l="l" r="r" t="t"/>
              <a:pathLst>
                <a:path extrusionOk="0" h="67065" w="11484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3250625" y="3126275"/>
              <a:ext cx="877075" cy="523925"/>
            </a:xfrm>
            <a:custGeom>
              <a:rect b="b" l="l" r="r" t="t"/>
              <a:pathLst>
                <a:path extrusionOk="0" h="20957" w="35083">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3243575" y="3119200"/>
              <a:ext cx="892300" cy="538075"/>
            </a:xfrm>
            <a:custGeom>
              <a:rect b="b" l="l" r="r" t="t"/>
              <a:pathLst>
                <a:path extrusionOk="0" h="21523" w="35692">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3987875" y="2778125"/>
              <a:ext cx="411000" cy="496450"/>
            </a:xfrm>
            <a:custGeom>
              <a:rect b="b" l="l" r="r" t="t"/>
              <a:pathLst>
                <a:path extrusionOk="0" h="19858" w="1644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3980025" y="2771075"/>
              <a:ext cx="426425" cy="510575"/>
            </a:xfrm>
            <a:custGeom>
              <a:rect b="b" l="l" r="r" t="t"/>
              <a:pathLst>
                <a:path extrusionOk="0" h="20423" w="17057">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3987875" y="3090850"/>
              <a:ext cx="182825" cy="183725"/>
            </a:xfrm>
            <a:custGeom>
              <a:rect b="b" l="l" r="r" t="t"/>
              <a:pathLst>
                <a:path extrusionOk="0" h="7349" w="7313">
                  <a:moveTo>
                    <a:pt x="2119" y="1"/>
                  </a:moveTo>
                  <a:lnTo>
                    <a:pt x="1" y="1925"/>
                  </a:lnTo>
                  <a:lnTo>
                    <a:pt x="4576" y="7349"/>
                  </a:lnTo>
                  <a:lnTo>
                    <a:pt x="7312" y="6297"/>
                  </a:lnTo>
                  <a:lnTo>
                    <a:pt x="211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3980025" y="3083800"/>
              <a:ext cx="199200" cy="197850"/>
            </a:xfrm>
            <a:custGeom>
              <a:rect b="b" l="l" r="r" t="t"/>
              <a:pathLst>
                <a:path extrusionOk="0" h="7914" w="7968">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5008775" y="5034000"/>
              <a:ext cx="219850" cy="305700"/>
            </a:xfrm>
            <a:custGeom>
              <a:rect b="b" l="l" r="r" t="t"/>
              <a:pathLst>
                <a:path extrusionOk="0" h="12228" w="8794">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5"/>
            <p:cNvSpPr/>
            <p:nvPr/>
          </p:nvSpPr>
          <p:spPr>
            <a:xfrm>
              <a:off x="5001250" y="5026925"/>
              <a:ext cx="231225" cy="319800"/>
            </a:xfrm>
            <a:custGeom>
              <a:rect b="b" l="l" r="r" t="t"/>
              <a:pathLst>
                <a:path extrusionOk="0" h="12792" w="9249">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p:nvPr/>
          </p:nvSpPr>
          <p:spPr>
            <a:xfrm>
              <a:off x="5097200" y="5233200"/>
              <a:ext cx="129400" cy="106475"/>
            </a:xfrm>
            <a:custGeom>
              <a:rect b="b" l="l" r="r" t="t"/>
              <a:pathLst>
                <a:path extrusionOk="0" h="4259" w="5176">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5089775" y="5226200"/>
              <a:ext cx="141650" cy="120525"/>
            </a:xfrm>
            <a:custGeom>
              <a:rect b="b" l="l" r="r" t="t"/>
              <a:pathLst>
                <a:path extrusionOk="0" h="4821" w="5666">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5079450" y="5231975"/>
              <a:ext cx="149075" cy="107725"/>
            </a:xfrm>
            <a:custGeom>
              <a:rect b="b" l="l" r="r" t="t"/>
              <a:pathLst>
                <a:path extrusionOk="0" h="4309" w="5963">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5071525" y="5224900"/>
              <a:ext cx="160875" cy="121825"/>
            </a:xfrm>
            <a:custGeom>
              <a:rect b="b" l="l" r="r" t="t"/>
              <a:pathLst>
                <a:path extrusionOk="0" h="4873" w="6435">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5037050" y="5085425"/>
              <a:ext cx="77225" cy="40700"/>
            </a:xfrm>
            <a:custGeom>
              <a:rect b="b" l="l" r="r" t="t"/>
              <a:pathLst>
                <a:path extrusionOk="0" h="1628" w="3089">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5037625" y="5081950"/>
              <a:ext cx="78125" cy="47700"/>
            </a:xfrm>
            <a:custGeom>
              <a:rect b="b" l="l" r="r" t="t"/>
              <a:pathLst>
                <a:path extrusionOk="0" h="1908" w="3125">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5049950" y="5103425"/>
              <a:ext cx="77200" cy="40725"/>
            </a:xfrm>
            <a:custGeom>
              <a:rect b="b" l="l" r="r" t="t"/>
              <a:pathLst>
                <a:path extrusionOk="0" h="1629" w="3088">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5050500" y="5100000"/>
              <a:ext cx="78100" cy="47675"/>
            </a:xfrm>
            <a:custGeom>
              <a:rect b="b" l="l" r="r" t="t"/>
              <a:pathLst>
                <a:path extrusionOk="0" h="1907" w="3124">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5062800" y="5121450"/>
              <a:ext cx="77225" cy="40700"/>
            </a:xfrm>
            <a:custGeom>
              <a:rect b="b" l="l" r="r" t="t"/>
              <a:pathLst>
                <a:path extrusionOk="0" h="1628" w="3089">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5063400" y="5118000"/>
              <a:ext cx="78050" cy="47700"/>
            </a:xfrm>
            <a:custGeom>
              <a:rect b="b" l="l" r="r" t="t"/>
              <a:pathLst>
                <a:path extrusionOk="0" h="1908" w="3122">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5"/>
            <p:cNvSpPr/>
            <p:nvPr/>
          </p:nvSpPr>
          <p:spPr>
            <a:xfrm>
              <a:off x="5075675" y="5139450"/>
              <a:ext cx="77225" cy="40725"/>
            </a:xfrm>
            <a:custGeom>
              <a:rect b="b" l="l" r="r" t="t"/>
              <a:pathLst>
                <a:path extrusionOk="0" h="1629" w="3089">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p:nvPr/>
          </p:nvSpPr>
          <p:spPr>
            <a:xfrm>
              <a:off x="5076225" y="5136050"/>
              <a:ext cx="78100" cy="47650"/>
            </a:xfrm>
            <a:custGeom>
              <a:rect b="b" l="l" r="r" t="t"/>
              <a:pathLst>
                <a:path extrusionOk="0" h="1906" w="3124">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3769800" y="5154025"/>
              <a:ext cx="349200" cy="167825"/>
            </a:xfrm>
            <a:custGeom>
              <a:rect b="b" l="l" r="r" t="t"/>
              <a:pathLst>
                <a:path extrusionOk="0" h="6713" w="13968">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3785500" y="5146975"/>
              <a:ext cx="338800" cy="181925"/>
            </a:xfrm>
            <a:custGeom>
              <a:rect b="b" l="l" r="r" t="t"/>
              <a:pathLst>
                <a:path extrusionOk="0" h="7277" w="13552">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3769825" y="5244525"/>
              <a:ext cx="131125" cy="77275"/>
            </a:xfrm>
            <a:custGeom>
              <a:rect b="b" l="l" r="r" t="t"/>
              <a:pathLst>
                <a:path extrusionOk="0" h="3091" w="5245">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5"/>
            <p:cNvSpPr/>
            <p:nvPr/>
          </p:nvSpPr>
          <p:spPr>
            <a:xfrm>
              <a:off x="3785500" y="5237450"/>
              <a:ext cx="123575" cy="91400"/>
            </a:xfrm>
            <a:custGeom>
              <a:rect b="b" l="l" r="r" t="t"/>
              <a:pathLst>
                <a:path extrusionOk="0" h="3656" w="4943">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5"/>
            <p:cNvSpPr/>
            <p:nvPr/>
          </p:nvSpPr>
          <p:spPr>
            <a:xfrm>
              <a:off x="3928650" y="5190925"/>
              <a:ext cx="75125" cy="38500"/>
            </a:xfrm>
            <a:custGeom>
              <a:rect b="b" l="l" r="r" t="t"/>
              <a:pathLst>
                <a:path extrusionOk="0" h="1540" w="3005">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3935125" y="5187375"/>
              <a:ext cx="59900" cy="45575"/>
            </a:xfrm>
            <a:custGeom>
              <a:rect b="b" l="l" r="r" t="t"/>
              <a:pathLst>
                <a:path extrusionOk="0" h="1823" w="2396">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3905225" y="5197325"/>
              <a:ext cx="75125" cy="38450"/>
            </a:xfrm>
            <a:custGeom>
              <a:rect b="b" l="l" r="r" t="t"/>
              <a:pathLst>
                <a:path extrusionOk="0" h="1538" w="3005">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3911700" y="5193775"/>
              <a:ext cx="59900" cy="45550"/>
            </a:xfrm>
            <a:custGeom>
              <a:rect b="b" l="l" r="r" t="t"/>
              <a:pathLst>
                <a:path extrusionOk="0" h="1822" w="2396">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3891700" y="5206675"/>
              <a:ext cx="75100" cy="38475"/>
            </a:xfrm>
            <a:custGeom>
              <a:rect b="b" l="l" r="r" t="t"/>
              <a:pathLst>
                <a:path extrusionOk="0" h="1539" w="3004">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3898125" y="5203125"/>
              <a:ext cx="59950" cy="45550"/>
            </a:xfrm>
            <a:custGeom>
              <a:rect b="b" l="l" r="r" t="t"/>
              <a:pathLst>
                <a:path extrusionOk="0" h="1822" w="2398">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5"/>
            <p:cNvSpPr/>
            <p:nvPr/>
          </p:nvSpPr>
          <p:spPr>
            <a:xfrm>
              <a:off x="3866775" y="5218000"/>
              <a:ext cx="75125" cy="38475"/>
            </a:xfrm>
            <a:custGeom>
              <a:rect b="b" l="l" r="r" t="t"/>
              <a:pathLst>
                <a:path extrusionOk="0" h="1539" w="3005">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5"/>
            <p:cNvSpPr/>
            <p:nvPr/>
          </p:nvSpPr>
          <p:spPr>
            <a:xfrm>
              <a:off x="3873225" y="5214450"/>
              <a:ext cx="59925" cy="45550"/>
            </a:xfrm>
            <a:custGeom>
              <a:rect b="b" l="l" r="r" t="t"/>
              <a:pathLst>
                <a:path extrusionOk="0" h="1822" w="2397">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5"/>
            <p:cNvSpPr/>
            <p:nvPr/>
          </p:nvSpPr>
          <p:spPr>
            <a:xfrm>
              <a:off x="3784100" y="5269900"/>
              <a:ext cx="331850" cy="51950"/>
            </a:xfrm>
            <a:custGeom>
              <a:rect b="b" l="l" r="r" t="t"/>
              <a:pathLst>
                <a:path extrusionOk="0" h="2078" w="13274">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5"/>
            <p:cNvSpPr/>
            <p:nvPr/>
          </p:nvSpPr>
          <p:spPr>
            <a:xfrm>
              <a:off x="3785925" y="5262825"/>
              <a:ext cx="337200" cy="66075"/>
            </a:xfrm>
            <a:custGeom>
              <a:rect b="b" l="l" r="r" t="t"/>
              <a:pathLst>
                <a:path extrusionOk="0" h="2643" w="13488">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5"/>
            <p:cNvSpPr/>
            <p:nvPr/>
          </p:nvSpPr>
          <p:spPr>
            <a:xfrm>
              <a:off x="3801575" y="3619975"/>
              <a:ext cx="1281850" cy="1582825"/>
            </a:xfrm>
            <a:custGeom>
              <a:rect b="b" l="l" r="r" t="t"/>
              <a:pathLst>
                <a:path extrusionOk="0" h="63313" w="51274">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5"/>
            <p:cNvSpPr/>
            <p:nvPr/>
          </p:nvSpPr>
          <p:spPr>
            <a:xfrm>
              <a:off x="3793375" y="3613100"/>
              <a:ext cx="1297275" cy="1596750"/>
            </a:xfrm>
            <a:custGeom>
              <a:rect b="b" l="l" r="r" t="t"/>
              <a:pathLst>
                <a:path extrusionOk="0" h="63870" w="51891">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5"/>
            <p:cNvSpPr/>
            <p:nvPr/>
          </p:nvSpPr>
          <p:spPr>
            <a:xfrm>
              <a:off x="4154275" y="3915350"/>
              <a:ext cx="162100" cy="57925"/>
            </a:xfrm>
            <a:custGeom>
              <a:rect b="b" l="l" r="r" t="t"/>
              <a:pathLst>
                <a:path extrusionOk="0" h="2317" w="6484">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5"/>
            <p:cNvSpPr/>
            <p:nvPr/>
          </p:nvSpPr>
          <p:spPr>
            <a:xfrm>
              <a:off x="4085250" y="3943675"/>
              <a:ext cx="215475" cy="37325"/>
            </a:xfrm>
            <a:custGeom>
              <a:rect b="b" l="l" r="r" t="t"/>
              <a:pathLst>
                <a:path extrusionOk="0" h="1493" w="8619">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
            <p:cNvSpPr/>
            <p:nvPr/>
          </p:nvSpPr>
          <p:spPr>
            <a:xfrm>
              <a:off x="4575950" y="3715975"/>
              <a:ext cx="66600" cy="129525"/>
            </a:xfrm>
            <a:custGeom>
              <a:rect b="b" l="l" r="r" t="t"/>
              <a:pathLst>
                <a:path extrusionOk="0" h="5181" w="2664">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5"/>
            <p:cNvSpPr/>
            <p:nvPr/>
          </p:nvSpPr>
          <p:spPr>
            <a:xfrm>
              <a:off x="4257700" y="3744100"/>
              <a:ext cx="76975" cy="175650"/>
            </a:xfrm>
            <a:custGeom>
              <a:rect b="b" l="l" r="r" t="t"/>
              <a:pathLst>
                <a:path extrusionOk="0" h="7026" w="3079">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5"/>
            <p:cNvSpPr/>
            <p:nvPr/>
          </p:nvSpPr>
          <p:spPr>
            <a:xfrm>
              <a:off x="4127225" y="2778000"/>
              <a:ext cx="886950" cy="960325"/>
            </a:xfrm>
            <a:custGeom>
              <a:rect b="b" l="l" r="r" t="t"/>
              <a:pathLst>
                <a:path extrusionOk="0" h="38413" w="35478">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5"/>
            <p:cNvSpPr/>
            <p:nvPr/>
          </p:nvSpPr>
          <p:spPr>
            <a:xfrm>
              <a:off x="4120300" y="2770925"/>
              <a:ext cx="901625" cy="974500"/>
            </a:xfrm>
            <a:custGeom>
              <a:rect b="b" l="l" r="r" t="t"/>
              <a:pathLst>
                <a:path extrusionOk="0" h="38980" w="36065">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5"/>
            <p:cNvSpPr/>
            <p:nvPr/>
          </p:nvSpPr>
          <p:spPr>
            <a:xfrm>
              <a:off x="4499925" y="2779525"/>
              <a:ext cx="385300" cy="261475"/>
            </a:xfrm>
            <a:custGeom>
              <a:rect b="b" l="l" r="r" t="t"/>
              <a:pathLst>
                <a:path extrusionOk="0" h="10459" w="15412">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5"/>
            <p:cNvSpPr/>
            <p:nvPr/>
          </p:nvSpPr>
          <p:spPr>
            <a:xfrm>
              <a:off x="4492750" y="2772450"/>
              <a:ext cx="400450" cy="275600"/>
            </a:xfrm>
            <a:custGeom>
              <a:rect b="b" l="l" r="r" t="t"/>
              <a:pathLst>
                <a:path extrusionOk="0" h="11024" w="16018">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5"/>
            <p:cNvSpPr/>
            <p:nvPr/>
          </p:nvSpPr>
          <p:spPr>
            <a:xfrm>
              <a:off x="4541500" y="2338925"/>
              <a:ext cx="473450" cy="642100"/>
            </a:xfrm>
            <a:custGeom>
              <a:rect b="b" l="l" r="r" t="t"/>
              <a:pathLst>
                <a:path extrusionOk="0" h="25684" w="18938">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5"/>
            <p:cNvSpPr/>
            <p:nvPr/>
          </p:nvSpPr>
          <p:spPr>
            <a:xfrm>
              <a:off x="4534275" y="2331850"/>
              <a:ext cx="476000" cy="656200"/>
            </a:xfrm>
            <a:custGeom>
              <a:rect b="b" l="l" r="r" t="t"/>
              <a:pathLst>
                <a:path extrusionOk="0" h="26248" w="1904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5"/>
            <p:cNvSpPr/>
            <p:nvPr/>
          </p:nvSpPr>
          <p:spPr>
            <a:xfrm>
              <a:off x="4581175" y="2183300"/>
              <a:ext cx="498075" cy="486200"/>
            </a:xfrm>
            <a:custGeom>
              <a:rect b="b" l="l" r="r" t="t"/>
              <a:pathLst>
                <a:path extrusionOk="0" h="19448" w="19923">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5"/>
            <p:cNvSpPr/>
            <p:nvPr/>
          </p:nvSpPr>
          <p:spPr>
            <a:xfrm>
              <a:off x="4577850" y="2176275"/>
              <a:ext cx="508925" cy="500275"/>
            </a:xfrm>
            <a:custGeom>
              <a:rect b="b" l="l" r="r" t="t"/>
              <a:pathLst>
                <a:path extrusionOk="0" h="20011" w="20357">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5"/>
            <p:cNvSpPr/>
            <p:nvPr/>
          </p:nvSpPr>
          <p:spPr>
            <a:xfrm>
              <a:off x="5032475" y="2518475"/>
              <a:ext cx="18975" cy="59825"/>
            </a:xfrm>
            <a:custGeom>
              <a:rect b="b" l="l" r="r" t="t"/>
              <a:pathLst>
                <a:path extrusionOk="0" h="2393" w="759">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5"/>
            <p:cNvSpPr/>
            <p:nvPr/>
          </p:nvSpPr>
          <p:spPr>
            <a:xfrm>
              <a:off x="4654750" y="2334100"/>
              <a:ext cx="383075" cy="161700"/>
            </a:xfrm>
            <a:custGeom>
              <a:rect b="b" l="l" r="r" t="t"/>
              <a:pathLst>
                <a:path extrusionOk="0" h="6468" w="15323">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p:nvPr/>
          </p:nvSpPr>
          <p:spPr>
            <a:xfrm>
              <a:off x="4863275" y="2453825"/>
              <a:ext cx="138100" cy="143650"/>
            </a:xfrm>
            <a:custGeom>
              <a:rect b="b" l="l" r="r" t="t"/>
              <a:pathLst>
                <a:path extrusionOk="0" h="5746" w="5524">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5"/>
            <p:cNvSpPr/>
            <p:nvPr/>
          </p:nvSpPr>
          <p:spPr>
            <a:xfrm>
              <a:off x="4655275" y="2705725"/>
              <a:ext cx="171975" cy="50150"/>
            </a:xfrm>
            <a:custGeom>
              <a:rect b="b" l="l" r="r" t="t"/>
              <a:pathLst>
                <a:path extrusionOk="0" h="2006" w="6879">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p:nvPr/>
          </p:nvSpPr>
          <p:spPr>
            <a:xfrm>
              <a:off x="4616275" y="2610500"/>
              <a:ext cx="131400" cy="48675"/>
            </a:xfrm>
            <a:custGeom>
              <a:rect b="b" l="l" r="r" t="t"/>
              <a:pathLst>
                <a:path extrusionOk="0" h="1947" w="5256">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4716300" y="2600225"/>
              <a:ext cx="54075" cy="29575"/>
            </a:xfrm>
            <a:custGeom>
              <a:rect b="b" l="l" r="r" t="t"/>
              <a:pathLst>
                <a:path extrusionOk="0" h="1183" w="2163">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5"/>
            <p:cNvSpPr/>
            <p:nvPr/>
          </p:nvSpPr>
          <p:spPr>
            <a:xfrm>
              <a:off x="4572350" y="2527500"/>
              <a:ext cx="79800" cy="72050"/>
            </a:xfrm>
            <a:custGeom>
              <a:rect b="b" l="l" r="r" t="t"/>
              <a:pathLst>
                <a:path extrusionOk="0" h="2882" w="3192">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5"/>
            <p:cNvSpPr/>
            <p:nvPr/>
          </p:nvSpPr>
          <p:spPr>
            <a:xfrm>
              <a:off x="4565250" y="2520400"/>
              <a:ext cx="94400" cy="86225"/>
            </a:xfrm>
            <a:custGeom>
              <a:rect b="b" l="l" r="r" t="t"/>
              <a:pathLst>
                <a:path extrusionOk="0" h="3449" w="3776">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5"/>
            <p:cNvSpPr/>
            <p:nvPr/>
          </p:nvSpPr>
          <p:spPr>
            <a:xfrm>
              <a:off x="4638400" y="2478975"/>
              <a:ext cx="27625" cy="40900"/>
            </a:xfrm>
            <a:custGeom>
              <a:rect b="b" l="l" r="r" t="t"/>
              <a:pathLst>
                <a:path extrusionOk="0" h="1636" w="1105">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4706025" y="2513300"/>
              <a:ext cx="27625" cy="40900"/>
            </a:xfrm>
            <a:custGeom>
              <a:rect b="b" l="l" r="r" t="t"/>
              <a:pathLst>
                <a:path extrusionOk="0" h="1636" w="1105">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5"/>
            <p:cNvSpPr/>
            <p:nvPr/>
          </p:nvSpPr>
          <p:spPr>
            <a:xfrm>
              <a:off x="4733625" y="2464000"/>
              <a:ext cx="39000" cy="56675"/>
            </a:xfrm>
            <a:custGeom>
              <a:rect b="b" l="l" r="r" t="t"/>
              <a:pathLst>
                <a:path extrusionOk="0" h="2267" w="1560">
                  <a:moveTo>
                    <a:pt x="1" y="0"/>
                  </a:moveTo>
                  <a:lnTo>
                    <a:pt x="1418" y="2267"/>
                  </a:lnTo>
                  <a:cubicBezTo>
                    <a:pt x="1559" y="142"/>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5"/>
            <p:cNvSpPr/>
            <p:nvPr/>
          </p:nvSpPr>
          <p:spPr>
            <a:xfrm>
              <a:off x="4724650" y="2456925"/>
              <a:ext cx="55425" cy="70825"/>
            </a:xfrm>
            <a:custGeom>
              <a:rect b="b" l="l" r="r" t="t"/>
              <a:pathLst>
                <a:path extrusionOk="0" h="2833" w="2217">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p:nvPr/>
          </p:nvSpPr>
          <p:spPr>
            <a:xfrm>
              <a:off x="4648650" y="2429275"/>
              <a:ext cx="49600" cy="20600"/>
            </a:xfrm>
            <a:custGeom>
              <a:rect b="b" l="l" r="r" t="t"/>
              <a:pathLst>
                <a:path extrusionOk="0" h="824" w="1984">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5"/>
            <p:cNvSpPr/>
            <p:nvPr/>
          </p:nvSpPr>
          <p:spPr>
            <a:xfrm>
              <a:off x="4639550" y="2422200"/>
              <a:ext cx="67475" cy="34725"/>
            </a:xfrm>
            <a:custGeom>
              <a:rect b="b" l="l" r="r" t="t"/>
              <a:pathLst>
                <a:path extrusionOk="0" h="1389" w="2699">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5"/>
            <p:cNvSpPr/>
            <p:nvPr/>
          </p:nvSpPr>
          <p:spPr>
            <a:xfrm>
              <a:off x="3243525" y="1029425"/>
              <a:ext cx="744700" cy="1174425"/>
            </a:xfrm>
            <a:custGeom>
              <a:rect b="b" l="l" r="r" t="t"/>
              <a:pathLst>
                <a:path extrusionOk="0" h="46977" w="29788">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3234300" y="1022500"/>
              <a:ext cx="763150" cy="1188425"/>
            </a:xfrm>
            <a:custGeom>
              <a:rect b="b" l="l" r="r" t="t"/>
              <a:pathLst>
                <a:path extrusionOk="0" h="47537" w="30526">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3243525" y="999075"/>
              <a:ext cx="744700" cy="1174425"/>
            </a:xfrm>
            <a:custGeom>
              <a:rect b="b" l="l" r="r" t="t"/>
              <a:pathLst>
                <a:path extrusionOk="0" h="46977" w="29788">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5"/>
            <p:cNvSpPr/>
            <p:nvPr/>
          </p:nvSpPr>
          <p:spPr>
            <a:xfrm>
              <a:off x="3234300" y="992150"/>
              <a:ext cx="763150" cy="1188450"/>
            </a:xfrm>
            <a:custGeom>
              <a:rect b="b" l="l" r="r" t="t"/>
              <a:pathLst>
                <a:path extrusionOk="0" h="47538" w="30526">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
            <p:cNvSpPr/>
            <p:nvPr/>
          </p:nvSpPr>
          <p:spPr>
            <a:xfrm>
              <a:off x="2827675" y="2093775"/>
              <a:ext cx="1514525" cy="1514525"/>
            </a:xfrm>
            <a:custGeom>
              <a:rect b="b" l="l" r="r" t="t"/>
              <a:pathLst>
                <a:path extrusionOk="0" h="60581" w="60581">
                  <a:moveTo>
                    <a:pt x="1" y="1"/>
                  </a:moveTo>
                  <a:lnTo>
                    <a:pt x="1" y="60581"/>
                  </a:lnTo>
                  <a:lnTo>
                    <a:pt x="60580" y="60581"/>
                  </a:lnTo>
                  <a:lnTo>
                    <a:pt x="605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2820625" y="2086725"/>
              <a:ext cx="1528625" cy="1528650"/>
            </a:xfrm>
            <a:custGeom>
              <a:rect b="b" l="l" r="r" t="t"/>
              <a:pathLst>
                <a:path extrusionOk="0" h="61146" w="61145">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2898100" y="2164225"/>
              <a:ext cx="1373650" cy="1373625"/>
            </a:xfrm>
            <a:custGeom>
              <a:rect b="b" l="l" r="r" t="t"/>
              <a:pathLst>
                <a:path extrusionOk="0" h="54945" w="54946">
                  <a:moveTo>
                    <a:pt x="1" y="0"/>
                  </a:moveTo>
                  <a:lnTo>
                    <a:pt x="1" y="54945"/>
                  </a:lnTo>
                  <a:lnTo>
                    <a:pt x="54945" y="54945"/>
                  </a:lnTo>
                  <a:lnTo>
                    <a:pt x="549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a:off x="2891050" y="2157150"/>
              <a:ext cx="1387775" cy="1387800"/>
            </a:xfrm>
            <a:custGeom>
              <a:rect b="b" l="l" r="r" t="t"/>
              <a:pathLst>
                <a:path extrusionOk="0" h="55512" w="55511">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2898100" y="2600550"/>
              <a:ext cx="1373650" cy="937325"/>
            </a:xfrm>
            <a:custGeom>
              <a:rect b="b" l="l" r="r" t="t"/>
              <a:pathLst>
                <a:path extrusionOk="0" h="37493" w="54946">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a:off x="2891050" y="2593475"/>
              <a:ext cx="1387775" cy="951475"/>
            </a:xfrm>
            <a:custGeom>
              <a:rect b="b" l="l" r="r" t="t"/>
              <a:pathLst>
                <a:path extrusionOk="0" h="38059" w="55511">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p:nvPr/>
          </p:nvSpPr>
          <p:spPr>
            <a:xfrm>
              <a:off x="3234175" y="2360675"/>
              <a:ext cx="346675" cy="346650"/>
            </a:xfrm>
            <a:custGeom>
              <a:rect b="b" l="l" r="r" t="t"/>
              <a:pathLst>
                <a:path extrusionOk="0" h="13866" w="13867">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5"/>
            <p:cNvSpPr/>
            <p:nvPr/>
          </p:nvSpPr>
          <p:spPr>
            <a:xfrm>
              <a:off x="3227100" y="2353600"/>
              <a:ext cx="360800" cy="360775"/>
            </a:xfrm>
            <a:custGeom>
              <a:rect b="b" l="l" r="r" t="t"/>
              <a:pathLst>
                <a:path extrusionOk="0" h="14431" w="14432">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5"/>
            <p:cNvSpPr/>
            <p:nvPr/>
          </p:nvSpPr>
          <p:spPr>
            <a:xfrm>
              <a:off x="3513700" y="2949125"/>
              <a:ext cx="1528500" cy="720675"/>
            </a:xfrm>
            <a:custGeom>
              <a:rect b="b" l="l" r="r" t="t"/>
              <a:pathLst>
                <a:path extrusionOk="0" h="28827" w="6114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5"/>
            <p:cNvSpPr/>
            <p:nvPr/>
          </p:nvSpPr>
          <p:spPr>
            <a:xfrm>
              <a:off x="3506125" y="2942150"/>
              <a:ext cx="1544150" cy="734750"/>
            </a:xfrm>
            <a:custGeom>
              <a:rect b="b" l="l" r="r" t="t"/>
              <a:pathLst>
                <a:path extrusionOk="0" h="29390" w="61766">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5"/>
            <p:cNvSpPr/>
            <p:nvPr/>
          </p:nvSpPr>
          <p:spPr>
            <a:xfrm>
              <a:off x="4416950" y="2923850"/>
              <a:ext cx="632475" cy="586425"/>
            </a:xfrm>
            <a:custGeom>
              <a:rect b="b" l="l" r="r" t="t"/>
              <a:pathLst>
                <a:path extrusionOk="0" h="23457" w="25299">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p:nvPr/>
          </p:nvSpPr>
          <p:spPr>
            <a:xfrm>
              <a:off x="4409750" y="2916800"/>
              <a:ext cx="647150" cy="600550"/>
            </a:xfrm>
            <a:custGeom>
              <a:rect b="b" l="l" r="r" t="t"/>
              <a:pathLst>
                <a:path extrusionOk="0" h="24022" w="25886">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p:nvPr/>
          </p:nvSpPr>
          <p:spPr>
            <a:xfrm>
              <a:off x="4416950" y="3305775"/>
              <a:ext cx="265150" cy="204500"/>
            </a:xfrm>
            <a:custGeom>
              <a:rect b="b" l="l" r="r" t="t"/>
              <a:pathLst>
                <a:path extrusionOk="0" h="8180" w="10606">
                  <a:moveTo>
                    <a:pt x="1992" y="1"/>
                  </a:moveTo>
                  <a:lnTo>
                    <a:pt x="0" y="1998"/>
                  </a:lnTo>
                  <a:lnTo>
                    <a:pt x="8588" y="8179"/>
                  </a:lnTo>
                  <a:lnTo>
                    <a:pt x="10605" y="6279"/>
                  </a:lnTo>
                  <a:lnTo>
                    <a:pt x="19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4409750" y="3298750"/>
              <a:ext cx="280425" cy="218600"/>
            </a:xfrm>
            <a:custGeom>
              <a:rect b="b" l="l" r="r" t="t"/>
              <a:pathLst>
                <a:path extrusionOk="0" h="8744" w="11217">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3250625" y="3574150"/>
              <a:ext cx="107125" cy="70225"/>
            </a:xfrm>
            <a:custGeom>
              <a:rect b="b" l="l" r="r" t="t"/>
              <a:pathLst>
                <a:path extrusionOk="0" h="2809" w="4285">
                  <a:moveTo>
                    <a:pt x="1009" y="1"/>
                  </a:moveTo>
                  <a:lnTo>
                    <a:pt x="1" y="219"/>
                  </a:lnTo>
                  <a:lnTo>
                    <a:pt x="2179" y="2573"/>
                  </a:lnTo>
                  <a:lnTo>
                    <a:pt x="4284" y="2808"/>
                  </a:lnTo>
                  <a:lnTo>
                    <a:pt x="10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3241750" y="3567075"/>
              <a:ext cx="125550" cy="84350"/>
            </a:xfrm>
            <a:custGeom>
              <a:rect b="b" l="l" r="r" t="t"/>
              <a:pathLst>
                <a:path extrusionOk="0" h="3374" w="5022">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5"/>
            <p:cNvSpPr/>
            <p:nvPr/>
          </p:nvSpPr>
          <p:spPr>
            <a:xfrm>
              <a:off x="3353000" y="3574150"/>
              <a:ext cx="107075" cy="70225"/>
            </a:xfrm>
            <a:custGeom>
              <a:rect b="b" l="l" r="r" t="t"/>
              <a:pathLst>
                <a:path extrusionOk="0" h="2809" w="4283">
                  <a:moveTo>
                    <a:pt x="1008" y="1"/>
                  </a:moveTo>
                  <a:lnTo>
                    <a:pt x="0" y="219"/>
                  </a:lnTo>
                  <a:lnTo>
                    <a:pt x="2177" y="2573"/>
                  </a:lnTo>
                  <a:lnTo>
                    <a:pt x="4282" y="2808"/>
                  </a:lnTo>
                  <a:lnTo>
                    <a:pt x="10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p:nvPr/>
          </p:nvSpPr>
          <p:spPr>
            <a:xfrm>
              <a:off x="3344075" y="3567075"/>
              <a:ext cx="125575" cy="84350"/>
            </a:xfrm>
            <a:custGeom>
              <a:rect b="b" l="l" r="r" t="t"/>
              <a:pathLst>
                <a:path extrusionOk="0" h="3374" w="5023">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3296300" y="3565375"/>
              <a:ext cx="114075" cy="84825"/>
            </a:xfrm>
            <a:custGeom>
              <a:rect b="b" l="l" r="r" t="t"/>
              <a:pathLst>
                <a:path extrusionOk="0" h="3393" w="4563">
                  <a:moveTo>
                    <a:pt x="1" y="1"/>
                  </a:moveTo>
                  <a:lnTo>
                    <a:pt x="2457" y="3159"/>
                  </a:lnTo>
                  <a:lnTo>
                    <a:pt x="3276" y="3393"/>
                  </a:lnTo>
                  <a:lnTo>
                    <a:pt x="4562" y="3159"/>
                  </a:lnTo>
                  <a:lnTo>
                    <a:pt x="15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3287125" y="3558325"/>
              <a:ext cx="132250" cy="98950"/>
            </a:xfrm>
            <a:custGeom>
              <a:rect b="b" l="l" r="r" t="t"/>
              <a:pathLst>
                <a:path extrusionOk="0" h="3958" w="529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p:nvPr/>
          </p:nvSpPr>
          <p:spPr>
            <a:xfrm>
              <a:off x="3229050" y="3579625"/>
              <a:ext cx="76050" cy="58875"/>
            </a:xfrm>
            <a:custGeom>
              <a:rect b="b" l="l" r="r" t="t"/>
              <a:pathLst>
                <a:path extrusionOk="0" h="2355" w="3042">
                  <a:moveTo>
                    <a:pt x="864" y="0"/>
                  </a:moveTo>
                  <a:lnTo>
                    <a:pt x="1" y="249"/>
                  </a:lnTo>
                  <a:lnTo>
                    <a:pt x="1053" y="2238"/>
                  </a:lnTo>
                  <a:lnTo>
                    <a:pt x="3042" y="2354"/>
                  </a:lnTo>
                  <a:lnTo>
                    <a:pt x="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p:nvPr/>
          </p:nvSpPr>
          <p:spPr>
            <a:xfrm>
              <a:off x="3220700" y="3572575"/>
              <a:ext cx="93800" cy="73050"/>
            </a:xfrm>
            <a:custGeom>
              <a:rect b="b" l="l" r="r" t="t"/>
              <a:pathLst>
                <a:path extrusionOk="0" h="2922" w="3752">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6" name="Google Shape;746;p45"/>
          <p:cNvPicPr preferRelativeResize="0"/>
          <p:nvPr/>
        </p:nvPicPr>
        <p:blipFill>
          <a:blip r:embed="rId3">
            <a:alphaModFix/>
          </a:blip>
          <a:stretch>
            <a:fillRect/>
          </a:stretch>
        </p:blipFill>
        <p:spPr>
          <a:xfrm>
            <a:off x="3275450" y="3331825"/>
            <a:ext cx="3333750" cy="1352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3300"/>
                                        <p:tgtEl>
                                          <p:spTgt spid="7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46"/>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Computing</a:t>
            </a:r>
            <a:endParaRPr/>
          </a:p>
        </p:txBody>
      </p:sp>
      <p:sp>
        <p:nvSpPr>
          <p:cNvPr id="752" name="Google Shape;752;p46"/>
          <p:cNvSpPr txBox="1"/>
          <p:nvPr>
            <p:ph idx="1" type="body"/>
          </p:nvPr>
        </p:nvSpPr>
        <p:spPr>
          <a:xfrm>
            <a:off x="3901975" y="1327350"/>
            <a:ext cx="4952400" cy="314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 way to access shared pools of configurable resource over internet.</a:t>
            </a:r>
            <a:endParaRPr/>
          </a:p>
          <a:p>
            <a:pPr indent="-304800" lvl="0" marL="457200" rtl="0" algn="l">
              <a:spcBef>
                <a:spcPts val="1600"/>
              </a:spcBef>
              <a:spcAft>
                <a:spcPts val="0"/>
              </a:spcAft>
              <a:buSzPts val="1200"/>
              <a:buChar char="●"/>
            </a:pPr>
            <a:r>
              <a:rPr lang="en"/>
              <a:t>Minimize up-front IT infrastructure</a:t>
            </a:r>
            <a:endParaRPr/>
          </a:p>
          <a:p>
            <a:pPr indent="-304800" lvl="0" marL="457200" rtl="0" algn="l">
              <a:spcBef>
                <a:spcPts val="1600"/>
              </a:spcBef>
              <a:spcAft>
                <a:spcPts val="1600"/>
              </a:spcAft>
              <a:buSzPts val="1200"/>
              <a:buChar char="●"/>
            </a:pPr>
            <a:r>
              <a:rPr lang="en"/>
              <a:t>Enable organizations to focus on their core businesses </a:t>
            </a:r>
            <a:endParaRPr/>
          </a:p>
        </p:txBody>
      </p:sp>
      <p:pic>
        <p:nvPicPr>
          <p:cNvPr id="753" name="Google Shape;753;p46"/>
          <p:cNvPicPr preferRelativeResize="0"/>
          <p:nvPr/>
        </p:nvPicPr>
        <p:blipFill>
          <a:blip r:embed="rId3">
            <a:alphaModFix/>
          </a:blip>
          <a:stretch>
            <a:fillRect/>
          </a:stretch>
        </p:blipFill>
        <p:spPr>
          <a:xfrm>
            <a:off x="152400" y="1555325"/>
            <a:ext cx="3681350" cy="333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7"/>
          <p:cNvSpPr txBox="1"/>
          <p:nvPr>
            <p:ph type="title"/>
          </p:nvPr>
        </p:nvSpPr>
        <p:spPr>
          <a:xfrm>
            <a:off x="814275" y="392575"/>
            <a:ext cx="5258400" cy="7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EC2 Features</a:t>
            </a:r>
            <a:endParaRPr/>
          </a:p>
        </p:txBody>
      </p:sp>
      <p:sp>
        <p:nvSpPr>
          <p:cNvPr id="759" name="Google Shape;759;p47"/>
          <p:cNvSpPr txBox="1"/>
          <p:nvPr>
            <p:ph idx="1" type="body"/>
          </p:nvPr>
        </p:nvSpPr>
        <p:spPr>
          <a:xfrm>
            <a:off x="870450" y="1468875"/>
            <a:ext cx="3415800" cy="15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Elastic Web-Scale Computing</a:t>
            </a:r>
            <a:endParaRPr b="1" sz="1700"/>
          </a:p>
          <a:p>
            <a:pPr indent="-304800" lvl="0" marL="457200" rtl="0" algn="l">
              <a:spcBef>
                <a:spcPts val="1600"/>
              </a:spcBef>
              <a:spcAft>
                <a:spcPts val="0"/>
              </a:spcAft>
              <a:buSzPts val="1200"/>
              <a:buChar char="●"/>
            </a:pPr>
            <a:r>
              <a:rPr lang="en" sz="1200"/>
              <a:t>Increase or decrease capacity within minutes</a:t>
            </a:r>
            <a:endParaRPr sz="1200"/>
          </a:p>
          <a:p>
            <a:pPr indent="-304800" lvl="0" marL="457200" rtl="0" algn="l">
              <a:spcBef>
                <a:spcPts val="0"/>
              </a:spcBef>
              <a:spcAft>
                <a:spcPts val="0"/>
              </a:spcAft>
              <a:buSzPts val="1200"/>
              <a:buChar char="●"/>
            </a:pPr>
            <a:r>
              <a:rPr lang="en" sz="1200"/>
              <a:t>Automatically scale your application up and down depending on its needs</a:t>
            </a:r>
            <a:endParaRPr sz="1200"/>
          </a:p>
          <a:p>
            <a:pPr indent="0" lvl="0" marL="0" rtl="0" algn="l">
              <a:spcBef>
                <a:spcPts val="1600"/>
              </a:spcBef>
              <a:spcAft>
                <a:spcPts val="1600"/>
              </a:spcAft>
              <a:buNone/>
            </a:pPr>
            <a:r>
              <a:t/>
            </a:r>
            <a:endParaRPr sz="1200"/>
          </a:p>
        </p:txBody>
      </p:sp>
      <p:sp>
        <p:nvSpPr>
          <p:cNvPr id="760" name="Google Shape;760;p47"/>
          <p:cNvSpPr txBox="1"/>
          <p:nvPr>
            <p:ph idx="2" type="body"/>
          </p:nvPr>
        </p:nvSpPr>
        <p:spPr>
          <a:xfrm>
            <a:off x="4986219" y="1468875"/>
            <a:ext cx="3415800" cy="15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Secure</a:t>
            </a:r>
            <a:endParaRPr b="1"/>
          </a:p>
          <a:p>
            <a:pPr indent="-304800" lvl="0" marL="457200" rtl="0" algn="l">
              <a:spcBef>
                <a:spcPts val="1600"/>
              </a:spcBef>
              <a:spcAft>
                <a:spcPts val="0"/>
              </a:spcAft>
              <a:buSzPts val="1200"/>
              <a:buChar char="●"/>
            </a:pPr>
            <a:r>
              <a:rPr lang="en" sz="1200"/>
              <a:t>Cloud Security at AWS is at highest priority</a:t>
            </a:r>
            <a:endParaRPr sz="1200"/>
          </a:p>
          <a:p>
            <a:pPr indent="-304800" lvl="0" marL="457200" rtl="0" algn="l">
              <a:spcBef>
                <a:spcPts val="0"/>
              </a:spcBef>
              <a:spcAft>
                <a:spcPts val="0"/>
              </a:spcAft>
              <a:buSzPts val="1200"/>
              <a:buChar char="●"/>
            </a:pPr>
            <a:r>
              <a:rPr lang="en" sz="1200"/>
              <a:t>EC2 works in conjunction with Amazon VPC to provide security</a:t>
            </a:r>
            <a:endParaRPr sz="1200"/>
          </a:p>
        </p:txBody>
      </p:sp>
      <p:sp>
        <p:nvSpPr>
          <p:cNvPr id="761" name="Google Shape;761;p47"/>
          <p:cNvSpPr txBox="1"/>
          <p:nvPr>
            <p:ph idx="3" type="body"/>
          </p:nvPr>
        </p:nvSpPr>
        <p:spPr>
          <a:xfrm>
            <a:off x="5007250" y="2992875"/>
            <a:ext cx="3822000" cy="21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EC2 Bytewire Configuration</a:t>
            </a:r>
            <a:endParaRPr b="1" sz="1700"/>
          </a:p>
          <a:p>
            <a:pPr indent="-330200" lvl="0" marL="457200" rtl="0" algn="l">
              <a:spcBef>
                <a:spcPts val="1600"/>
              </a:spcBef>
              <a:spcAft>
                <a:spcPts val="0"/>
              </a:spcAft>
              <a:buSzPts val="1600"/>
              <a:buChar char="●"/>
            </a:pPr>
            <a:r>
              <a:rPr lang="en" sz="1600"/>
              <a:t>Ubuntu 20.04 (allows LAMP)</a:t>
            </a:r>
            <a:endParaRPr sz="1600"/>
          </a:p>
          <a:p>
            <a:pPr indent="-330200" lvl="0" marL="457200" rtl="0" algn="l">
              <a:spcBef>
                <a:spcPts val="0"/>
              </a:spcBef>
              <a:spcAft>
                <a:spcPts val="0"/>
              </a:spcAft>
              <a:buSzPts val="1600"/>
              <a:buChar char="●"/>
            </a:pPr>
            <a:r>
              <a:rPr lang="en" sz="1600"/>
              <a:t>t2.micro free tier</a:t>
            </a:r>
            <a:endParaRPr sz="1600"/>
          </a:p>
          <a:p>
            <a:pPr indent="-330200" lvl="0" marL="457200" rtl="0" algn="l">
              <a:spcBef>
                <a:spcPts val="0"/>
              </a:spcBef>
              <a:spcAft>
                <a:spcPts val="0"/>
              </a:spcAft>
              <a:buSzPts val="1600"/>
              <a:buChar char="●"/>
            </a:pPr>
            <a:r>
              <a:rPr lang="en" sz="1600"/>
              <a:t>AWS Elastic IP to EC2</a:t>
            </a:r>
            <a:endParaRPr sz="1600"/>
          </a:p>
          <a:p>
            <a:pPr indent="0" lvl="0" marL="457200" rtl="0" algn="l">
              <a:spcBef>
                <a:spcPts val="1600"/>
              </a:spcBef>
              <a:spcAft>
                <a:spcPts val="0"/>
              </a:spcAft>
              <a:buNone/>
            </a:pPr>
            <a:r>
              <a:t/>
            </a:r>
            <a:endParaRPr b="1" sz="1700"/>
          </a:p>
          <a:p>
            <a:pPr indent="0" lvl="0" marL="0" rtl="0" algn="l">
              <a:spcBef>
                <a:spcPts val="1600"/>
              </a:spcBef>
              <a:spcAft>
                <a:spcPts val="1600"/>
              </a:spcAft>
              <a:buNone/>
            </a:pPr>
            <a:r>
              <a:t/>
            </a:r>
            <a:endParaRPr sz="1200"/>
          </a:p>
        </p:txBody>
      </p:sp>
      <p:sp>
        <p:nvSpPr>
          <p:cNvPr id="762" name="Google Shape;762;p47"/>
          <p:cNvSpPr txBox="1"/>
          <p:nvPr>
            <p:ph idx="1" type="body"/>
          </p:nvPr>
        </p:nvSpPr>
        <p:spPr>
          <a:xfrm>
            <a:off x="870450" y="2992875"/>
            <a:ext cx="3415800" cy="15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Reliable</a:t>
            </a:r>
            <a:endParaRPr b="1"/>
          </a:p>
          <a:p>
            <a:pPr indent="0" lvl="0" marL="0" rtl="0" algn="l">
              <a:spcBef>
                <a:spcPts val="1600"/>
              </a:spcBef>
              <a:spcAft>
                <a:spcPts val="0"/>
              </a:spcAft>
              <a:buNone/>
            </a:pPr>
            <a:r>
              <a:rPr lang="en" sz="1200"/>
              <a:t>EC2 is integrated with most AWS services such as </a:t>
            </a:r>
            <a:endParaRPr sz="1200"/>
          </a:p>
          <a:p>
            <a:pPr indent="-304800" lvl="0" marL="457200" rtl="0" algn="l">
              <a:spcBef>
                <a:spcPts val="1600"/>
              </a:spcBef>
              <a:spcAft>
                <a:spcPts val="0"/>
              </a:spcAft>
              <a:buSzPts val="1200"/>
              <a:buChar char="●"/>
            </a:pPr>
            <a:r>
              <a:rPr lang="en" sz="1200"/>
              <a:t>S3</a:t>
            </a:r>
            <a:endParaRPr sz="1200"/>
          </a:p>
          <a:p>
            <a:pPr indent="-304800" lvl="0" marL="457200" rtl="0" algn="l">
              <a:spcBef>
                <a:spcPts val="0"/>
              </a:spcBef>
              <a:spcAft>
                <a:spcPts val="0"/>
              </a:spcAft>
              <a:buSzPts val="1200"/>
              <a:buChar char="●"/>
            </a:pPr>
            <a:r>
              <a:rPr lang="en" sz="1200"/>
              <a:t>RDS</a:t>
            </a:r>
            <a:endParaRPr sz="1200"/>
          </a:p>
          <a:p>
            <a:pPr indent="-304800" lvl="0" marL="457200" rtl="0" algn="l">
              <a:spcBef>
                <a:spcPts val="0"/>
              </a:spcBef>
              <a:spcAft>
                <a:spcPts val="0"/>
              </a:spcAft>
              <a:buSzPts val="1200"/>
              <a:buChar char="●"/>
            </a:pPr>
            <a:r>
              <a:rPr lang="en" sz="1200"/>
              <a:t>VPC</a:t>
            </a:r>
            <a:endParaRPr sz="1200"/>
          </a:p>
          <a:p>
            <a:pPr indent="-304800" lvl="0" marL="457200" rtl="0" algn="l">
              <a:spcBef>
                <a:spcPts val="0"/>
              </a:spcBef>
              <a:spcAft>
                <a:spcPts val="0"/>
              </a:spcAft>
              <a:buSzPts val="1200"/>
              <a:buChar char="●"/>
            </a:pPr>
            <a:r>
              <a:rPr lang="en" sz="1200"/>
              <a:t>LAMBDA </a:t>
            </a:r>
            <a:br>
              <a:rPr lang="en" sz="1200"/>
            </a:br>
            <a:r>
              <a:rPr lang="en" sz="1200"/>
              <a:t>and many more</a:t>
            </a:r>
            <a:endParaRPr sz="1200"/>
          </a:p>
        </p:txBody>
      </p:sp>
      <p:grpSp>
        <p:nvGrpSpPr>
          <p:cNvPr id="763" name="Google Shape;763;p47"/>
          <p:cNvGrpSpPr/>
          <p:nvPr/>
        </p:nvGrpSpPr>
        <p:grpSpPr>
          <a:xfrm>
            <a:off x="305070" y="605926"/>
            <a:ext cx="323793" cy="339493"/>
            <a:chOff x="5961125" y="1623900"/>
            <a:chExt cx="427450" cy="448175"/>
          </a:xfrm>
        </p:grpSpPr>
        <p:sp>
          <p:nvSpPr>
            <p:cNvPr id="764" name="Google Shape;764;p47"/>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7"/>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7"/>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7"/>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1" name="Google Shape;771;p47"/>
          <p:cNvPicPr preferRelativeResize="0"/>
          <p:nvPr/>
        </p:nvPicPr>
        <p:blipFill>
          <a:blip r:embed="rId3">
            <a:alphaModFix/>
          </a:blip>
          <a:stretch>
            <a:fillRect/>
          </a:stretch>
        </p:blipFill>
        <p:spPr>
          <a:xfrm>
            <a:off x="4663450" y="1521631"/>
            <a:ext cx="454800" cy="454800"/>
          </a:xfrm>
          <a:prstGeom prst="rect">
            <a:avLst/>
          </a:prstGeom>
          <a:noFill/>
          <a:ln>
            <a:noFill/>
          </a:ln>
        </p:spPr>
      </p:pic>
      <p:pic>
        <p:nvPicPr>
          <p:cNvPr id="772" name="Google Shape;772;p47"/>
          <p:cNvPicPr preferRelativeResize="0"/>
          <p:nvPr/>
        </p:nvPicPr>
        <p:blipFill>
          <a:blip r:embed="rId4">
            <a:alphaModFix/>
          </a:blip>
          <a:stretch>
            <a:fillRect/>
          </a:stretch>
        </p:blipFill>
        <p:spPr>
          <a:xfrm>
            <a:off x="429588" y="1534963"/>
            <a:ext cx="508850" cy="508850"/>
          </a:xfrm>
          <a:prstGeom prst="rect">
            <a:avLst/>
          </a:prstGeom>
          <a:noFill/>
          <a:ln>
            <a:noFill/>
          </a:ln>
        </p:spPr>
      </p:pic>
      <p:pic>
        <p:nvPicPr>
          <p:cNvPr id="773" name="Google Shape;773;p47"/>
          <p:cNvPicPr preferRelativeResize="0"/>
          <p:nvPr/>
        </p:nvPicPr>
        <p:blipFill>
          <a:blip r:embed="rId5">
            <a:alphaModFix/>
          </a:blip>
          <a:stretch>
            <a:fillRect/>
          </a:stretch>
        </p:blipFill>
        <p:spPr>
          <a:xfrm>
            <a:off x="465477" y="3073069"/>
            <a:ext cx="454800" cy="454800"/>
          </a:xfrm>
          <a:prstGeom prst="rect">
            <a:avLst/>
          </a:prstGeom>
          <a:noFill/>
          <a:ln>
            <a:noFill/>
          </a:ln>
        </p:spPr>
      </p:pic>
      <p:pic>
        <p:nvPicPr>
          <p:cNvPr id="774" name="Google Shape;774;p47"/>
          <p:cNvPicPr preferRelativeResize="0"/>
          <p:nvPr/>
        </p:nvPicPr>
        <p:blipFill>
          <a:blip r:embed="rId6">
            <a:alphaModFix/>
          </a:blip>
          <a:stretch>
            <a:fillRect/>
          </a:stretch>
        </p:blipFill>
        <p:spPr>
          <a:xfrm>
            <a:off x="7099825" y="430000"/>
            <a:ext cx="1999475" cy="1277450"/>
          </a:xfrm>
          <a:prstGeom prst="rect">
            <a:avLst/>
          </a:prstGeom>
          <a:noFill/>
          <a:ln>
            <a:noFill/>
          </a:ln>
        </p:spPr>
      </p:pic>
      <p:pic>
        <p:nvPicPr>
          <p:cNvPr id="775" name="Google Shape;775;p47"/>
          <p:cNvPicPr preferRelativeResize="0"/>
          <p:nvPr/>
        </p:nvPicPr>
        <p:blipFill>
          <a:blip r:embed="rId7">
            <a:alphaModFix/>
          </a:blip>
          <a:stretch>
            <a:fillRect/>
          </a:stretch>
        </p:blipFill>
        <p:spPr>
          <a:xfrm>
            <a:off x="4602440" y="2992865"/>
            <a:ext cx="404800" cy="404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0"/>
          <p:cNvSpPr txBox="1"/>
          <p:nvPr>
            <p:ph idx="6" type="title"/>
          </p:nvPr>
        </p:nvSpPr>
        <p:spPr>
          <a:xfrm>
            <a:off x="3377303" y="739713"/>
            <a:ext cx="1192200" cy="7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337" name="Google Shape;337;p30"/>
          <p:cNvCxnSpPr/>
          <p:nvPr/>
        </p:nvCxnSpPr>
        <p:spPr>
          <a:xfrm>
            <a:off x="4572000" y="465900"/>
            <a:ext cx="0" cy="4211700"/>
          </a:xfrm>
          <a:prstGeom prst="straightConnector1">
            <a:avLst/>
          </a:prstGeom>
          <a:noFill/>
          <a:ln cap="flat" cmpd="sng" w="19050">
            <a:solidFill>
              <a:schemeClr val="lt1"/>
            </a:solidFill>
            <a:prstDash val="solid"/>
            <a:round/>
            <a:headEnd len="med" w="med" type="oval"/>
            <a:tailEnd len="med" w="med" type="oval"/>
          </a:ln>
        </p:spPr>
      </p:cxnSp>
      <p:sp>
        <p:nvSpPr>
          <p:cNvPr id="338" name="Google Shape;338;p30"/>
          <p:cNvSpPr txBox="1"/>
          <p:nvPr>
            <p:ph type="ctrTitle"/>
          </p:nvPr>
        </p:nvSpPr>
        <p:spPr>
          <a:xfrm>
            <a:off x="572003" y="614888"/>
            <a:ext cx="2729100" cy="45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Company Overview</a:t>
            </a:r>
            <a:endParaRPr>
              <a:solidFill>
                <a:schemeClr val="lt2"/>
              </a:solidFill>
            </a:endParaRPr>
          </a:p>
        </p:txBody>
      </p:sp>
      <p:sp>
        <p:nvSpPr>
          <p:cNvPr id="339" name="Google Shape;339;p30"/>
          <p:cNvSpPr txBox="1"/>
          <p:nvPr>
            <p:ph idx="2" type="ctrTitle"/>
          </p:nvPr>
        </p:nvSpPr>
        <p:spPr>
          <a:xfrm>
            <a:off x="572003" y="2055075"/>
            <a:ext cx="2729100" cy="45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Development</a:t>
            </a:r>
            <a:endParaRPr>
              <a:solidFill>
                <a:schemeClr val="lt2"/>
              </a:solidFill>
            </a:endParaRPr>
          </a:p>
        </p:txBody>
      </p:sp>
      <p:sp>
        <p:nvSpPr>
          <p:cNvPr id="340" name="Google Shape;340;p30"/>
          <p:cNvSpPr txBox="1"/>
          <p:nvPr>
            <p:ph idx="4" type="ctrTitle"/>
          </p:nvPr>
        </p:nvSpPr>
        <p:spPr>
          <a:xfrm>
            <a:off x="572003" y="3495275"/>
            <a:ext cx="2729100" cy="458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AWS Cloud</a:t>
            </a:r>
            <a:endParaRPr>
              <a:solidFill>
                <a:schemeClr val="lt2"/>
              </a:solidFill>
            </a:endParaRPr>
          </a:p>
        </p:txBody>
      </p:sp>
      <p:sp>
        <p:nvSpPr>
          <p:cNvPr id="341" name="Google Shape;341;p30"/>
          <p:cNvSpPr txBox="1"/>
          <p:nvPr>
            <p:ph idx="7" type="title"/>
          </p:nvPr>
        </p:nvSpPr>
        <p:spPr>
          <a:xfrm>
            <a:off x="3377303" y="2176650"/>
            <a:ext cx="1192200" cy="7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42" name="Google Shape;342;p30"/>
          <p:cNvSpPr txBox="1"/>
          <p:nvPr>
            <p:ph idx="8" type="title"/>
          </p:nvPr>
        </p:nvSpPr>
        <p:spPr>
          <a:xfrm>
            <a:off x="3377303" y="3613600"/>
            <a:ext cx="1192200" cy="7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43" name="Google Shape;343;p30"/>
          <p:cNvSpPr txBox="1"/>
          <p:nvPr>
            <p:ph idx="9" type="title"/>
          </p:nvPr>
        </p:nvSpPr>
        <p:spPr>
          <a:xfrm>
            <a:off x="4574503" y="739713"/>
            <a:ext cx="1192200" cy="79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344" name="Google Shape;344;p30"/>
          <p:cNvSpPr txBox="1"/>
          <p:nvPr>
            <p:ph idx="13" type="title"/>
          </p:nvPr>
        </p:nvSpPr>
        <p:spPr>
          <a:xfrm>
            <a:off x="4574503" y="2176650"/>
            <a:ext cx="1192200" cy="79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345" name="Google Shape;345;p30"/>
          <p:cNvSpPr txBox="1"/>
          <p:nvPr>
            <p:ph idx="14" type="title"/>
          </p:nvPr>
        </p:nvSpPr>
        <p:spPr>
          <a:xfrm>
            <a:off x="4574503" y="3613600"/>
            <a:ext cx="1192200" cy="79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346" name="Google Shape;346;p30"/>
          <p:cNvSpPr txBox="1"/>
          <p:nvPr>
            <p:ph idx="15" type="ctrTitle"/>
          </p:nvPr>
        </p:nvSpPr>
        <p:spPr>
          <a:xfrm>
            <a:off x="5842903" y="614888"/>
            <a:ext cx="2729100" cy="4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Security</a:t>
            </a:r>
            <a:endParaRPr>
              <a:solidFill>
                <a:schemeClr val="lt2"/>
              </a:solidFill>
            </a:endParaRPr>
          </a:p>
        </p:txBody>
      </p:sp>
      <p:sp>
        <p:nvSpPr>
          <p:cNvPr id="347" name="Google Shape;347;p30"/>
          <p:cNvSpPr txBox="1"/>
          <p:nvPr>
            <p:ph idx="17" type="ctrTitle"/>
          </p:nvPr>
        </p:nvSpPr>
        <p:spPr>
          <a:xfrm>
            <a:off x="5842903" y="2055075"/>
            <a:ext cx="2729100" cy="4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Issues</a:t>
            </a:r>
            <a:endParaRPr>
              <a:solidFill>
                <a:schemeClr val="lt2"/>
              </a:solidFill>
            </a:endParaRPr>
          </a:p>
        </p:txBody>
      </p:sp>
      <p:sp>
        <p:nvSpPr>
          <p:cNvPr id="348" name="Google Shape;348;p30"/>
          <p:cNvSpPr txBox="1"/>
          <p:nvPr>
            <p:ph idx="19" type="ctrTitle"/>
          </p:nvPr>
        </p:nvSpPr>
        <p:spPr>
          <a:xfrm>
            <a:off x="5842903" y="3495275"/>
            <a:ext cx="2729100" cy="45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Demonstration</a:t>
            </a:r>
            <a:endParaRPr>
              <a:solidFill>
                <a:schemeClr val="lt2"/>
              </a:solidFill>
            </a:endParaRPr>
          </a:p>
        </p:txBody>
      </p:sp>
      <p:cxnSp>
        <p:nvCxnSpPr>
          <p:cNvPr id="349" name="Google Shape;349;p30"/>
          <p:cNvCxnSpPr/>
          <p:nvPr/>
        </p:nvCxnSpPr>
        <p:spPr>
          <a:xfrm>
            <a:off x="902250" y="1857200"/>
            <a:ext cx="7339500" cy="0"/>
          </a:xfrm>
          <a:prstGeom prst="straightConnector1">
            <a:avLst/>
          </a:prstGeom>
          <a:noFill/>
          <a:ln cap="flat" cmpd="sng" w="19050">
            <a:solidFill>
              <a:schemeClr val="lt1"/>
            </a:solidFill>
            <a:prstDash val="solid"/>
            <a:round/>
            <a:headEnd len="med" w="med" type="oval"/>
            <a:tailEnd len="med" w="med" type="oval"/>
          </a:ln>
        </p:spPr>
      </p:cxnSp>
      <p:cxnSp>
        <p:nvCxnSpPr>
          <p:cNvPr id="350" name="Google Shape;350;p30"/>
          <p:cNvCxnSpPr/>
          <p:nvPr/>
        </p:nvCxnSpPr>
        <p:spPr>
          <a:xfrm>
            <a:off x="902250" y="3295675"/>
            <a:ext cx="7339500" cy="0"/>
          </a:xfrm>
          <a:prstGeom prst="straightConnector1">
            <a:avLst/>
          </a:prstGeom>
          <a:noFill/>
          <a:ln cap="flat" cmpd="sng" w="19050">
            <a:solidFill>
              <a:schemeClr val="lt1"/>
            </a:solidFill>
            <a:prstDash val="solid"/>
            <a:round/>
            <a:headEnd len="med" w="med" type="oval"/>
            <a:tailEnd len="med" w="med" type="oval"/>
          </a:ln>
        </p:spPr>
      </p:cxnSp>
      <p:pic>
        <p:nvPicPr>
          <p:cNvPr id="351" name="Google Shape;351;p30"/>
          <p:cNvPicPr preferRelativeResize="0"/>
          <p:nvPr/>
        </p:nvPicPr>
        <p:blipFill>
          <a:blip r:embed="rId3">
            <a:alphaModFix/>
          </a:blip>
          <a:stretch>
            <a:fillRect/>
          </a:stretch>
        </p:blipFill>
        <p:spPr>
          <a:xfrm>
            <a:off x="6916925" y="202125"/>
            <a:ext cx="1655076" cy="1655076"/>
          </a:xfrm>
          <a:prstGeom prst="rect">
            <a:avLst/>
          </a:prstGeom>
          <a:noFill/>
          <a:ln>
            <a:noFill/>
          </a:ln>
        </p:spPr>
      </p:pic>
      <p:pic>
        <p:nvPicPr>
          <p:cNvPr id="352" name="Google Shape;352;p30"/>
          <p:cNvPicPr preferRelativeResize="0"/>
          <p:nvPr/>
        </p:nvPicPr>
        <p:blipFill>
          <a:blip r:embed="rId4">
            <a:alphaModFix/>
          </a:blip>
          <a:stretch>
            <a:fillRect/>
          </a:stretch>
        </p:blipFill>
        <p:spPr>
          <a:xfrm>
            <a:off x="6986000" y="2041825"/>
            <a:ext cx="859282" cy="1145700"/>
          </a:xfrm>
          <a:prstGeom prst="rect">
            <a:avLst/>
          </a:prstGeom>
          <a:noFill/>
          <a:ln>
            <a:noFill/>
          </a:ln>
        </p:spPr>
      </p:pic>
      <p:pic>
        <p:nvPicPr>
          <p:cNvPr id="353" name="Google Shape;353;p30"/>
          <p:cNvPicPr preferRelativeResize="0"/>
          <p:nvPr/>
        </p:nvPicPr>
        <p:blipFill>
          <a:blip r:embed="rId5">
            <a:alphaModFix/>
          </a:blip>
          <a:stretch>
            <a:fillRect/>
          </a:stretch>
        </p:blipFill>
        <p:spPr>
          <a:xfrm>
            <a:off x="265150" y="2035512"/>
            <a:ext cx="1442476" cy="1081850"/>
          </a:xfrm>
          <a:prstGeom prst="rect">
            <a:avLst/>
          </a:prstGeom>
          <a:noFill/>
          <a:ln>
            <a:noFill/>
          </a:ln>
        </p:spPr>
      </p:pic>
      <p:pic>
        <p:nvPicPr>
          <p:cNvPr id="354" name="Google Shape;354;p30"/>
          <p:cNvPicPr preferRelativeResize="0"/>
          <p:nvPr/>
        </p:nvPicPr>
        <p:blipFill>
          <a:blip r:embed="rId6">
            <a:alphaModFix/>
          </a:blip>
          <a:stretch>
            <a:fillRect/>
          </a:stretch>
        </p:blipFill>
        <p:spPr>
          <a:xfrm>
            <a:off x="902250" y="3916375"/>
            <a:ext cx="1760926" cy="990525"/>
          </a:xfrm>
          <a:prstGeom prst="rect">
            <a:avLst/>
          </a:prstGeom>
          <a:noFill/>
          <a:ln>
            <a:noFill/>
          </a:ln>
        </p:spPr>
      </p:pic>
      <p:pic>
        <p:nvPicPr>
          <p:cNvPr id="355" name="Google Shape;355;p30"/>
          <p:cNvPicPr preferRelativeResize="0"/>
          <p:nvPr/>
        </p:nvPicPr>
        <p:blipFill>
          <a:blip r:embed="rId7">
            <a:alphaModFix/>
          </a:blip>
          <a:stretch>
            <a:fillRect/>
          </a:stretch>
        </p:blipFill>
        <p:spPr>
          <a:xfrm>
            <a:off x="7532325" y="3769000"/>
            <a:ext cx="1192200" cy="1070597"/>
          </a:xfrm>
          <a:prstGeom prst="rect">
            <a:avLst/>
          </a:prstGeom>
          <a:noFill/>
          <a:ln>
            <a:noFill/>
          </a:ln>
        </p:spPr>
      </p:pic>
      <p:pic>
        <p:nvPicPr>
          <p:cNvPr id="356" name="Google Shape;356;p30"/>
          <p:cNvPicPr preferRelativeResize="0"/>
          <p:nvPr/>
        </p:nvPicPr>
        <p:blipFill>
          <a:blip r:embed="rId8">
            <a:alphaModFix/>
          </a:blip>
          <a:stretch>
            <a:fillRect/>
          </a:stretch>
        </p:blipFill>
        <p:spPr>
          <a:xfrm>
            <a:off x="1468750" y="1027925"/>
            <a:ext cx="1401968" cy="79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1000"/>
                                        <p:tgtEl>
                                          <p:spTgt spid="3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1000"/>
                                        <p:tgtEl>
                                          <p:spTgt spid="3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8"/>
          <p:cNvSpPr txBox="1"/>
          <p:nvPr>
            <p:ph idx="1" type="body"/>
          </p:nvPr>
        </p:nvSpPr>
        <p:spPr>
          <a:xfrm>
            <a:off x="626625" y="877875"/>
            <a:ext cx="8323200" cy="4053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0"/>
              </a:spcAft>
              <a:buNone/>
            </a:pPr>
            <a:r>
              <a:rPr lang="en"/>
              <a:t>RDS</a:t>
            </a:r>
            <a:endParaRPr/>
          </a:p>
          <a:p>
            <a:pPr indent="-304800" lvl="0" marL="457200" rtl="0" algn="just">
              <a:lnSpc>
                <a:spcPct val="115000"/>
              </a:lnSpc>
              <a:spcBef>
                <a:spcPts val="1600"/>
              </a:spcBef>
              <a:spcAft>
                <a:spcPts val="0"/>
              </a:spcAft>
              <a:buSzPts val="1200"/>
              <a:buChar char="●"/>
            </a:pPr>
            <a:r>
              <a:rPr lang="en" sz="1050">
                <a:solidFill>
                  <a:srgbClr val="444444"/>
                </a:solidFill>
                <a:highlight>
                  <a:srgbClr val="FFFFFF"/>
                </a:highlight>
                <a:latin typeface="Arial"/>
                <a:ea typeface="Arial"/>
                <a:cs typeface="Arial"/>
                <a:sym typeface="Arial"/>
              </a:rPr>
              <a:t>RDS is a managed Relational database service that is simple to deploy, easy to scale, reliable and cost-effective</a:t>
            </a:r>
            <a:endParaRPr sz="1050">
              <a:solidFill>
                <a:srgbClr val="444444"/>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SzPts val="1200"/>
              <a:buChar char="●"/>
            </a:pPr>
            <a:r>
              <a:rPr lang="en" sz="1050">
                <a:solidFill>
                  <a:srgbClr val="444444"/>
                </a:solidFill>
                <a:highlight>
                  <a:srgbClr val="FFFFFF"/>
                </a:highlight>
                <a:latin typeface="Arial"/>
                <a:ea typeface="Arial"/>
                <a:cs typeface="Arial"/>
                <a:sym typeface="Arial"/>
              </a:rPr>
              <a:t>Choice of Database Engines</a:t>
            </a:r>
            <a:endParaRPr sz="1050">
              <a:solidFill>
                <a:srgbClr val="444444"/>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SzPts val="1200"/>
              <a:buChar char="●"/>
            </a:pPr>
            <a:r>
              <a:rPr lang="en" sz="1050">
                <a:solidFill>
                  <a:srgbClr val="444444"/>
                </a:solidFill>
                <a:highlight>
                  <a:srgbClr val="FFFFFF"/>
                </a:highlight>
                <a:latin typeface="Arial"/>
                <a:ea typeface="Arial"/>
                <a:cs typeface="Arial"/>
                <a:sym typeface="Arial"/>
              </a:rPr>
              <a:t>Managed Service</a:t>
            </a:r>
            <a:endParaRPr sz="1050">
              <a:solidFill>
                <a:srgbClr val="444444"/>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SzPts val="1200"/>
              <a:buChar char="●"/>
            </a:pPr>
            <a:r>
              <a:rPr lang="en" sz="1050">
                <a:solidFill>
                  <a:srgbClr val="444444"/>
                </a:solidFill>
                <a:highlight>
                  <a:srgbClr val="FFFFFF"/>
                </a:highlight>
                <a:latin typeface="Arial"/>
                <a:ea typeface="Arial"/>
                <a:cs typeface="Arial"/>
                <a:sym typeface="Arial"/>
              </a:rPr>
              <a:t>Easy to Scale and Operate</a:t>
            </a:r>
            <a:endParaRPr sz="1050">
              <a:solidFill>
                <a:srgbClr val="444444"/>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SzPts val="1200"/>
              <a:buChar char="●"/>
            </a:pPr>
            <a:r>
              <a:rPr lang="en" sz="1050">
                <a:solidFill>
                  <a:srgbClr val="444444"/>
                </a:solidFill>
                <a:highlight>
                  <a:srgbClr val="FFFFFF"/>
                </a:highlight>
                <a:latin typeface="Arial"/>
                <a:ea typeface="Arial"/>
                <a:cs typeface="Arial"/>
                <a:sym typeface="Arial"/>
              </a:rPr>
              <a:t>High Performance</a:t>
            </a:r>
            <a:endParaRPr sz="1050">
              <a:solidFill>
                <a:srgbClr val="444444"/>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SzPts val="1200"/>
              <a:buChar char="●"/>
            </a:pPr>
            <a:r>
              <a:rPr lang="en" sz="1050">
                <a:solidFill>
                  <a:srgbClr val="444444"/>
                </a:solidFill>
                <a:highlight>
                  <a:srgbClr val="FFFFFF"/>
                </a:highlight>
                <a:latin typeface="Arial"/>
                <a:ea typeface="Arial"/>
                <a:cs typeface="Arial"/>
                <a:sym typeface="Arial"/>
              </a:rPr>
              <a:t>High Availability</a:t>
            </a:r>
            <a:endParaRPr sz="1050">
              <a:solidFill>
                <a:srgbClr val="444444"/>
              </a:solidFill>
              <a:highlight>
                <a:srgbClr val="FFFFFF"/>
              </a:highlight>
              <a:latin typeface="Arial"/>
              <a:ea typeface="Arial"/>
              <a:cs typeface="Arial"/>
              <a:sym typeface="Arial"/>
            </a:endParaRPr>
          </a:p>
          <a:p>
            <a:pPr indent="-304800" lvl="0" marL="457200" rtl="0" algn="just">
              <a:lnSpc>
                <a:spcPct val="115000"/>
              </a:lnSpc>
              <a:spcBef>
                <a:spcPts val="0"/>
              </a:spcBef>
              <a:spcAft>
                <a:spcPts val="0"/>
              </a:spcAft>
              <a:buSzPts val="1200"/>
              <a:buChar char="●"/>
            </a:pPr>
            <a:r>
              <a:rPr lang="en" sz="1050">
                <a:solidFill>
                  <a:srgbClr val="444444"/>
                </a:solidFill>
                <a:highlight>
                  <a:srgbClr val="FFFFFF"/>
                </a:highlight>
                <a:latin typeface="Arial"/>
                <a:ea typeface="Arial"/>
                <a:cs typeface="Arial"/>
                <a:sym typeface="Arial"/>
              </a:rPr>
              <a:t>Amazon Relational Database Service (RDS)</a:t>
            </a:r>
            <a:endParaRPr/>
          </a:p>
          <a:p>
            <a:pPr indent="-304800" lvl="0" marL="457200" marR="0" rtl="0" algn="l">
              <a:lnSpc>
                <a:spcPct val="100000"/>
              </a:lnSpc>
              <a:spcBef>
                <a:spcPts val="0"/>
              </a:spcBef>
              <a:spcAft>
                <a:spcPts val="0"/>
              </a:spcAft>
              <a:buSzPts val="1200"/>
              <a:buChar char="●"/>
            </a:pPr>
            <a:r>
              <a:rPr lang="en"/>
              <a:t>RDS Manages BackUp, Software Patching, Auto Failure Detection and</a:t>
            </a:r>
            <a:endParaRPr/>
          </a:p>
          <a:p>
            <a:pPr indent="-304800" lvl="0" marL="457200" marR="0" rtl="0" algn="l">
              <a:lnSpc>
                <a:spcPct val="100000"/>
              </a:lnSpc>
              <a:spcBef>
                <a:spcPts val="0"/>
              </a:spcBef>
              <a:spcAft>
                <a:spcPts val="0"/>
              </a:spcAft>
              <a:buSzPts val="1200"/>
              <a:buChar char="●"/>
            </a:pPr>
            <a:r>
              <a:rPr lang="en"/>
              <a:t>recovery.</a:t>
            </a:r>
            <a:endParaRPr/>
          </a:p>
          <a:p>
            <a:pPr indent="-304800" lvl="0" marL="457200" marR="0" rtl="0" algn="l">
              <a:lnSpc>
                <a:spcPct val="100000"/>
              </a:lnSpc>
              <a:spcBef>
                <a:spcPts val="0"/>
              </a:spcBef>
              <a:spcAft>
                <a:spcPts val="0"/>
              </a:spcAft>
              <a:buSzPts val="1200"/>
              <a:buChar char="●"/>
            </a:pPr>
            <a:r>
              <a:rPr lang="en"/>
              <a:t>User have Automatic Backup and manual Backup Options.</a:t>
            </a:r>
            <a:endParaRPr/>
          </a:p>
          <a:p>
            <a:pPr indent="-304800" lvl="0" marL="457200" marR="0" rtl="0" algn="l">
              <a:lnSpc>
                <a:spcPct val="100000"/>
              </a:lnSpc>
              <a:spcBef>
                <a:spcPts val="0"/>
              </a:spcBef>
              <a:spcAft>
                <a:spcPts val="0"/>
              </a:spcAft>
              <a:buSzPts val="1200"/>
              <a:buChar char="●"/>
            </a:pPr>
            <a:r>
              <a:rPr lang="en"/>
              <a:t>RDS Supports below RDBMS -</a:t>
            </a:r>
            <a:endParaRPr/>
          </a:p>
          <a:p>
            <a:pPr indent="-304800" lvl="0" marL="457200" marR="0" rtl="0" algn="l">
              <a:lnSpc>
                <a:spcPct val="100000"/>
              </a:lnSpc>
              <a:spcBef>
                <a:spcPts val="0"/>
              </a:spcBef>
              <a:spcAft>
                <a:spcPts val="0"/>
              </a:spcAft>
              <a:buSzPts val="1200"/>
              <a:buChar char="●"/>
            </a:pPr>
            <a:r>
              <a:rPr lang="en"/>
              <a:t>MySQL</a:t>
            </a:r>
            <a:endParaRPr/>
          </a:p>
          <a:p>
            <a:pPr indent="-304800" lvl="0" marL="457200" marR="0" rtl="0" algn="l">
              <a:lnSpc>
                <a:spcPct val="100000"/>
              </a:lnSpc>
              <a:spcBef>
                <a:spcPts val="0"/>
              </a:spcBef>
              <a:spcAft>
                <a:spcPts val="0"/>
              </a:spcAft>
              <a:buSzPts val="1200"/>
              <a:buChar char="●"/>
            </a:pPr>
            <a:r>
              <a:rPr lang="en"/>
              <a:t>MariaDB</a:t>
            </a:r>
            <a:endParaRPr/>
          </a:p>
          <a:p>
            <a:pPr indent="-304800" lvl="0" marL="457200" marR="0" rtl="0" algn="l">
              <a:lnSpc>
                <a:spcPct val="100000"/>
              </a:lnSpc>
              <a:spcBef>
                <a:spcPts val="0"/>
              </a:spcBef>
              <a:spcAft>
                <a:spcPts val="0"/>
              </a:spcAft>
              <a:buSzPts val="1200"/>
              <a:buChar char="●"/>
            </a:pPr>
            <a:r>
              <a:rPr lang="en"/>
              <a:t>Oracle</a:t>
            </a:r>
            <a:endParaRPr/>
          </a:p>
          <a:p>
            <a:pPr indent="-304800" lvl="0" marL="457200" marR="0" rtl="0" algn="l">
              <a:lnSpc>
                <a:spcPct val="100000"/>
              </a:lnSpc>
              <a:spcBef>
                <a:spcPts val="0"/>
              </a:spcBef>
              <a:spcAft>
                <a:spcPts val="0"/>
              </a:spcAft>
              <a:buSzPts val="1200"/>
              <a:buChar char="●"/>
            </a:pPr>
            <a:r>
              <a:rPr lang="en"/>
              <a:t>MS SQL Serve</a:t>
            </a:r>
            <a:endParaRPr/>
          </a:p>
        </p:txBody>
      </p:sp>
      <p:sp>
        <p:nvSpPr>
          <p:cNvPr id="781" name="Google Shape;781;p48"/>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RDS</a:t>
            </a:r>
            <a:endParaRPr/>
          </a:p>
        </p:txBody>
      </p:sp>
      <p:pic>
        <p:nvPicPr>
          <p:cNvPr id="782" name="Google Shape;782;p48"/>
          <p:cNvPicPr preferRelativeResize="0"/>
          <p:nvPr/>
        </p:nvPicPr>
        <p:blipFill>
          <a:blip r:embed="rId3">
            <a:alphaModFix/>
          </a:blip>
          <a:stretch>
            <a:fillRect/>
          </a:stretch>
        </p:blipFill>
        <p:spPr>
          <a:xfrm>
            <a:off x="6710613" y="692725"/>
            <a:ext cx="2291525" cy="99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2"/>
                                        </p:tgtEl>
                                        <p:attrNameLst>
                                          <p:attrName>style.visibility</p:attrName>
                                        </p:attrNameLst>
                                      </p:cBhvr>
                                      <p:to>
                                        <p:strVal val="visible"/>
                                      </p:to>
                                    </p:set>
                                    <p:anim calcmode="lin" valueType="num">
                                      <p:cBhvr additive="base">
                                        <p:cTn dur="1000"/>
                                        <p:tgtEl>
                                          <p:spTgt spid="7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49"/>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We are using LAMP stack which is a Web-Server </a:t>
            </a:r>
            <a:endParaRPr/>
          </a:p>
          <a:p>
            <a:pPr indent="-304800" lvl="0" marL="457200" rtl="0" algn="l">
              <a:spcBef>
                <a:spcPts val="0"/>
              </a:spcBef>
              <a:spcAft>
                <a:spcPts val="0"/>
              </a:spcAft>
              <a:buSzPts val="1200"/>
              <a:buChar char="●"/>
            </a:pPr>
            <a:r>
              <a:rPr lang="en">
                <a:solidFill>
                  <a:srgbClr val="202124"/>
                </a:solidFill>
                <a:highlight>
                  <a:srgbClr val="FFFFFF"/>
                </a:highlight>
                <a:latin typeface="Roboto"/>
                <a:ea typeface="Roboto"/>
                <a:cs typeface="Roboto"/>
                <a:sym typeface="Roboto"/>
              </a:rPr>
              <a:t>Sometimes Perl or Python is also used instead of PHP.</a:t>
            </a:r>
            <a:endParaRPr/>
          </a:p>
          <a:p>
            <a:pPr indent="-304800" lvl="0" marL="457200" rtl="0" algn="l">
              <a:spcBef>
                <a:spcPts val="0"/>
              </a:spcBef>
              <a:spcAft>
                <a:spcPts val="0"/>
              </a:spcAft>
              <a:buSzPts val="1200"/>
              <a:buChar char="●"/>
            </a:pPr>
            <a:r>
              <a:rPr lang="en"/>
              <a:t>Linux (Ubuntu)</a:t>
            </a:r>
            <a:endParaRPr/>
          </a:p>
          <a:p>
            <a:pPr indent="-304800" lvl="0" marL="457200" rtl="0" algn="l">
              <a:spcBef>
                <a:spcPts val="0"/>
              </a:spcBef>
              <a:spcAft>
                <a:spcPts val="0"/>
              </a:spcAft>
              <a:buSzPts val="1200"/>
              <a:buChar char="●"/>
            </a:pPr>
            <a:r>
              <a:rPr lang="en"/>
              <a:t>Apache</a:t>
            </a:r>
            <a:endParaRPr/>
          </a:p>
          <a:p>
            <a:pPr indent="-304800" lvl="0" marL="457200" rtl="0" algn="l">
              <a:spcBef>
                <a:spcPts val="0"/>
              </a:spcBef>
              <a:spcAft>
                <a:spcPts val="0"/>
              </a:spcAft>
              <a:buSzPts val="1200"/>
              <a:buChar char="●"/>
            </a:pPr>
            <a:r>
              <a:rPr lang="en"/>
              <a:t>MySQL</a:t>
            </a:r>
            <a:endParaRPr/>
          </a:p>
          <a:p>
            <a:pPr indent="-304800" lvl="0" marL="457200" rtl="0" algn="l">
              <a:spcBef>
                <a:spcPts val="0"/>
              </a:spcBef>
              <a:spcAft>
                <a:spcPts val="0"/>
              </a:spcAft>
              <a:buSzPts val="1200"/>
              <a:buChar char="●"/>
            </a:pPr>
            <a:r>
              <a:rPr lang="en"/>
              <a:t>PHP</a:t>
            </a:r>
            <a:endParaRPr/>
          </a:p>
        </p:txBody>
      </p:sp>
      <p:sp>
        <p:nvSpPr>
          <p:cNvPr id="788" name="Google Shape;788;p49"/>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LAMP</a:t>
            </a:r>
            <a:endParaRPr/>
          </a:p>
        </p:txBody>
      </p:sp>
      <p:pic>
        <p:nvPicPr>
          <p:cNvPr id="789" name="Google Shape;789;p49"/>
          <p:cNvPicPr preferRelativeResize="0"/>
          <p:nvPr/>
        </p:nvPicPr>
        <p:blipFill>
          <a:blip r:embed="rId3">
            <a:alphaModFix/>
          </a:blip>
          <a:stretch>
            <a:fillRect/>
          </a:stretch>
        </p:blipFill>
        <p:spPr>
          <a:xfrm>
            <a:off x="154875" y="2210893"/>
            <a:ext cx="2891725" cy="1929175"/>
          </a:xfrm>
          <a:prstGeom prst="rect">
            <a:avLst/>
          </a:prstGeom>
          <a:noFill/>
          <a:ln>
            <a:noFill/>
          </a:ln>
        </p:spPr>
      </p:pic>
      <p:pic>
        <p:nvPicPr>
          <p:cNvPr id="790" name="Google Shape;790;p49"/>
          <p:cNvPicPr preferRelativeResize="0"/>
          <p:nvPr/>
        </p:nvPicPr>
        <p:blipFill>
          <a:blip r:embed="rId4">
            <a:alphaModFix/>
          </a:blip>
          <a:stretch>
            <a:fillRect/>
          </a:stretch>
        </p:blipFill>
        <p:spPr>
          <a:xfrm>
            <a:off x="4999682" y="765525"/>
            <a:ext cx="3075850" cy="2174526"/>
          </a:xfrm>
          <a:prstGeom prst="rect">
            <a:avLst/>
          </a:prstGeom>
          <a:noFill/>
          <a:ln>
            <a:noFill/>
          </a:ln>
        </p:spPr>
      </p:pic>
      <p:pic>
        <p:nvPicPr>
          <p:cNvPr id="791" name="Google Shape;791;p49"/>
          <p:cNvPicPr preferRelativeResize="0"/>
          <p:nvPr/>
        </p:nvPicPr>
        <p:blipFill>
          <a:blip r:embed="rId5">
            <a:alphaModFix/>
          </a:blip>
          <a:stretch>
            <a:fillRect/>
          </a:stretch>
        </p:blipFill>
        <p:spPr>
          <a:xfrm>
            <a:off x="6426200" y="2749573"/>
            <a:ext cx="2299269" cy="1190050"/>
          </a:xfrm>
          <a:prstGeom prst="rect">
            <a:avLst/>
          </a:prstGeom>
          <a:noFill/>
          <a:ln>
            <a:noFill/>
          </a:ln>
        </p:spPr>
      </p:pic>
      <p:pic>
        <p:nvPicPr>
          <p:cNvPr id="792" name="Google Shape;792;p49"/>
          <p:cNvPicPr preferRelativeResize="0"/>
          <p:nvPr/>
        </p:nvPicPr>
        <p:blipFill>
          <a:blip r:embed="rId6">
            <a:alphaModFix/>
          </a:blip>
          <a:stretch>
            <a:fillRect/>
          </a:stretch>
        </p:blipFill>
        <p:spPr>
          <a:xfrm>
            <a:off x="2785724" y="3221750"/>
            <a:ext cx="3282051" cy="1772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0"/>
                                        </p:tgtEl>
                                        <p:attrNameLst>
                                          <p:attrName>style.visibility</p:attrName>
                                        </p:attrNameLst>
                                      </p:cBhvr>
                                      <p:to>
                                        <p:strVal val="visible"/>
                                      </p:to>
                                    </p:set>
                                    <p:anim calcmode="lin" valueType="num">
                                      <p:cBhvr additive="base">
                                        <p:cTn dur="1000"/>
                                        <p:tgtEl>
                                          <p:spTgt spid="790"/>
                                        </p:tgtEl>
                                        <p:attrNameLst>
                                          <p:attrName>ppt_w</p:attrName>
                                        </p:attrNameLst>
                                      </p:cBhvr>
                                      <p:tavLst>
                                        <p:tav fmla="" tm="0">
                                          <p:val>
                                            <p:strVal val="0"/>
                                          </p:val>
                                        </p:tav>
                                        <p:tav fmla="" tm="100000">
                                          <p:val>
                                            <p:strVal val="#ppt_w"/>
                                          </p:val>
                                        </p:tav>
                                      </p:tavLst>
                                    </p:anim>
                                    <p:anim calcmode="lin" valueType="num">
                                      <p:cBhvr additive="base">
                                        <p:cTn dur="1000"/>
                                        <p:tgtEl>
                                          <p:spTgt spid="7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89"/>
                                        </p:tgtEl>
                                        <p:attrNameLst>
                                          <p:attrName>style.visibility</p:attrName>
                                        </p:attrNameLst>
                                      </p:cBhvr>
                                      <p:to>
                                        <p:strVal val="visible"/>
                                      </p:to>
                                    </p:set>
                                    <p:anim calcmode="lin" valueType="num">
                                      <p:cBhvr additive="base">
                                        <p:cTn dur="1000"/>
                                        <p:tgtEl>
                                          <p:spTgt spid="789"/>
                                        </p:tgtEl>
                                        <p:attrNameLst>
                                          <p:attrName>ppt_w</p:attrName>
                                        </p:attrNameLst>
                                      </p:cBhvr>
                                      <p:tavLst>
                                        <p:tav fmla="" tm="0">
                                          <p:val>
                                            <p:strVal val="0"/>
                                          </p:val>
                                        </p:tav>
                                        <p:tav fmla="" tm="100000">
                                          <p:val>
                                            <p:strVal val="#ppt_w"/>
                                          </p:val>
                                        </p:tav>
                                      </p:tavLst>
                                    </p:anim>
                                    <p:anim calcmode="lin" valueType="num">
                                      <p:cBhvr additive="base">
                                        <p:cTn dur="1000"/>
                                        <p:tgtEl>
                                          <p:spTgt spid="78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1"/>
                                        </p:tgtEl>
                                        <p:attrNameLst>
                                          <p:attrName>style.visibility</p:attrName>
                                        </p:attrNameLst>
                                      </p:cBhvr>
                                      <p:to>
                                        <p:strVal val="visible"/>
                                      </p:to>
                                    </p:set>
                                    <p:anim calcmode="lin" valueType="num">
                                      <p:cBhvr additive="base">
                                        <p:cTn dur="1000"/>
                                        <p:tgtEl>
                                          <p:spTgt spid="791"/>
                                        </p:tgtEl>
                                        <p:attrNameLst>
                                          <p:attrName>ppt_w</p:attrName>
                                        </p:attrNameLst>
                                      </p:cBhvr>
                                      <p:tavLst>
                                        <p:tav fmla="" tm="0">
                                          <p:val>
                                            <p:strVal val="0"/>
                                          </p:val>
                                        </p:tav>
                                        <p:tav fmla="" tm="100000">
                                          <p:val>
                                            <p:strVal val="#ppt_w"/>
                                          </p:val>
                                        </p:tav>
                                      </p:tavLst>
                                    </p:anim>
                                    <p:anim calcmode="lin" valueType="num">
                                      <p:cBhvr additive="base">
                                        <p:cTn dur="1000"/>
                                        <p:tgtEl>
                                          <p:spTgt spid="79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2"/>
                                        </p:tgtEl>
                                        <p:attrNameLst>
                                          <p:attrName>style.visibility</p:attrName>
                                        </p:attrNameLst>
                                      </p:cBhvr>
                                      <p:to>
                                        <p:strVal val="visible"/>
                                      </p:to>
                                    </p:set>
                                    <p:anim calcmode="lin" valueType="num">
                                      <p:cBhvr additive="base">
                                        <p:cTn dur="1000"/>
                                        <p:tgtEl>
                                          <p:spTgt spid="792"/>
                                        </p:tgtEl>
                                        <p:attrNameLst>
                                          <p:attrName>ppt_w</p:attrName>
                                        </p:attrNameLst>
                                      </p:cBhvr>
                                      <p:tavLst>
                                        <p:tav fmla="" tm="0">
                                          <p:val>
                                            <p:strVal val="0"/>
                                          </p:val>
                                        </p:tav>
                                        <p:tav fmla="" tm="100000">
                                          <p:val>
                                            <p:strVal val="#ppt_w"/>
                                          </p:val>
                                        </p:tav>
                                      </p:tavLst>
                                    </p:anim>
                                    <p:anim calcmode="lin" valueType="num">
                                      <p:cBhvr additive="base">
                                        <p:cTn dur="1000"/>
                                        <p:tgtEl>
                                          <p:spTgt spid="7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0"/>
          <p:cNvSpPr txBox="1"/>
          <p:nvPr>
            <p:ph idx="1" type="body"/>
          </p:nvPr>
        </p:nvSpPr>
        <p:spPr>
          <a:xfrm>
            <a:off x="626625" y="877875"/>
            <a:ext cx="8192700" cy="4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2D3B45"/>
                </a:solidFill>
                <a:highlight>
                  <a:schemeClr val="lt1"/>
                </a:highlight>
                <a:latin typeface="Arial"/>
                <a:ea typeface="Arial"/>
                <a:cs typeface="Arial"/>
                <a:sym typeface="Arial"/>
              </a:rPr>
              <a:t>Freenom </a:t>
            </a:r>
            <a:r>
              <a:rPr lang="en" sz="1600">
                <a:solidFill>
                  <a:srgbClr val="2D3B45"/>
                </a:solidFill>
                <a:highlight>
                  <a:schemeClr val="lt1"/>
                </a:highlight>
                <a:latin typeface="Arial"/>
                <a:ea typeface="Arial"/>
                <a:cs typeface="Arial"/>
                <a:sym typeface="Arial"/>
              </a:rPr>
              <a:t>is the world's first and only free domain provider. Our mission is to bring people online and help countries develop their digital economy.</a:t>
            </a:r>
            <a:endParaRPr sz="1600">
              <a:solidFill>
                <a:srgbClr val="2D3B45"/>
              </a:solidFill>
              <a:highlight>
                <a:schemeClr val="lt1"/>
              </a:highlight>
              <a:latin typeface="Arial"/>
              <a:ea typeface="Arial"/>
              <a:cs typeface="Arial"/>
              <a:sym typeface="Arial"/>
            </a:endParaRPr>
          </a:p>
          <a:p>
            <a:pPr indent="0" lvl="0" marL="0" rtl="0" algn="l">
              <a:lnSpc>
                <a:spcPct val="156521"/>
              </a:lnSpc>
              <a:spcBef>
                <a:spcPts val="1600"/>
              </a:spcBef>
              <a:spcAft>
                <a:spcPts val="0"/>
              </a:spcAft>
              <a:buClr>
                <a:schemeClr val="dk1"/>
              </a:buClr>
              <a:buSzPts val="1100"/>
              <a:buFont typeface="Arial"/>
              <a:buNone/>
            </a:pPr>
            <a:r>
              <a:rPr lang="en" sz="1600">
                <a:solidFill>
                  <a:srgbClr val="2D3B45"/>
                </a:solidFill>
                <a:highlight>
                  <a:schemeClr val="lt1"/>
                </a:highlight>
                <a:latin typeface="Arial"/>
                <a:ea typeface="Arial"/>
                <a:cs typeface="Arial"/>
                <a:sym typeface="Arial"/>
              </a:rPr>
              <a:t>By breaking barriers and integrating free domains with the latest website building and hosting technologies, Freenom makes it easy for any business or individual to build websites and content, at no cost.</a:t>
            </a:r>
            <a:endParaRPr sz="1600">
              <a:solidFill>
                <a:srgbClr val="2D3B45"/>
              </a:solidFill>
              <a:highlight>
                <a:schemeClr val="lt1"/>
              </a:highlight>
              <a:latin typeface="Arial"/>
              <a:ea typeface="Arial"/>
              <a:cs typeface="Arial"/>
              <a:sym typeface="Arial"/>
            </a:endParaRPr>
          </a:p>
          <a:p>
            <a:pPr indent="0" lvl="0" marL="0" rtl="0" algn="l">
              <a:spcBef>
                <a:spcPts val="1100"/>
              </a:spcBef>
              <a:spcAft>
                <a:spcPts val="0"/>
              </a:spcAft>
              <a:buNone/>
            </a:pPr>
            <a:r>
              <a:t/>
            </a:r>
            <a:endParaRPr b="1" sz="1600">
              <a:solidFill>
                <a:srgbClr val="2D3B45"/>
              </a:solidFill>
              <a:highlight>
                <a:schemeClr val="lt1"/>
              </a:highlight>
              <a:latin typeface="Arial"/>
              <a:ea typeface="Arial"/>
              <a:cs typeface="Arial"/>
              <a:sym typeface="Arial"/>
            </a:endParaRPr>
          </a:p>
          <a:p>
            <a:pPr indent="0" lvl="0" marL="0" rtl="0" algn="l">
              <a:spcBef>
                <a:spcPts val="1600"/>
              </a:spcBef>
              <a:spcAft>
                <a:spcPts val="1600"/>
              </a:spcAft>
              <a:buNone/>
            </a:pPr>
            <a:r>
              <a:rPr b="1" lang="en" sz="1600">
                <a:solidFill>
                  <a:srgbClr val="2D3B45"/>
                </a:solidFill>
                <a:highlight>
                  <a:schemeClr val="lt1"/>
                </a:highlight>
                <a:latin typeface="Arial"/>
                <a:ea typeface="Arial"/>
                <a:cs typeface="Arial"/>
                <a:sym typeface="Arial"/>
              </a:rPr>
              <a:t>OpenSSL </a:t>
            </a:r>
            <a:r>
              <a:rPr lang="en" sz="1600">
                <a:solidFill>
                  <a:srgbClr val="2D3B45"/>
                </a:solidFill>
                <a:highlight>
                  <a:schemeClr val="lt1"/>
                </a:highlight>
                <a:latin typeface="Arial"/>
                <a:ea typeface="Arial"/>
                <a:cs typeface="Arial"/>
                <a:sym typeface="Arial"/>
              </a:rPr>
              <a:t>is a software library for applications that secure communications over computer networks against eavesdropping or need to identify the party at the other end. It is widely used by Internet servers, including the majority of HTTPS websites.</a:t>
            </a:r>
            <a:endParaRPr/>
          </a:p>
        </p:txBody>
      </p:sp>
      <p:sp>
        <p:nvSpPr>
          <p:cNvPr id="798" name="Google Shape;798;p50"/>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 Name and SSL Certificate</a:t>
            </a:r>
            <a:endParaRPr/>
          </a:p>
        </p:txBody>
      </p:sp>
      <p:pic>
        <p:nvPicPr>
          <p:cNvPr id="799" name="Google Shape;799;p50"/>
          <p:cNvPicPr preferRelativeResize="0"/>
          <p:nvPr/>
        </p:nvPicPr>
        <p:blipFill>
          <a:blip r:embed="rId3">
            <a:alphaModFix/>
          </a:blip>
          <a:stretch>
            <a:fillRect/>
          </a:stretch>
        </p:blipFill>
        <p:spPr>
          <a:xfrm>
            <a:off x="4198075" y="2525670"/>
            <a:ext cx="2695200" cy="736700"/>
          </a:xfrm>
          <a:prstGeom prst="rect">
            <a:avLst/>
          </a:prstGeom>
          <a:noFill/>
          <a:ln>
            <a:noFill/>
          </a:ln>
        </p:spPr>
      </p:pic>
      <p:pic>
        <p:nvPicPr>
          <p:cNvPr id="800" name="Google Shape;800;p50"/>
          <p:cNvPicPr preferRelativeResize="0"/>
          <p:nvPr/>
        </p:nvPicPr>
        <p:blipFill>
          <a:blip r:embed="rId4">
            <a:alphaModFix/>
          </a:blip>
          <a:stretch>
            <a:fillRect/>
          </a:stretch>
        </p:blipFill>
        <p:spPr>
          <a:xfrm>
            <a:off x="6191850" y="368188"/>
            <a:ext cx="1964375" cy="479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1"/>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SSH (with auth file)</a:t>
            </a:r>
            <a:endParaRPr/>
          </a:p>
          <a:p>
            <a:pPr indent="-304800" lvl="0" marL="457200" rtl="0" algn="l">
              <a:spcBef>
                <a:spcPts val="0"/>
              </a:spcBef>
              <a:spcAft>
                <a:spcPts val="0"/>
              </a:spcAft>
              <a:buSzPts val="1200"/>
              <a:buChar char="●"/>
            </a:pPr>
            <a:r>
              <a:rPr lang="en"/>
              <a:t>Port (22)</a:t>
            </a:r>
            <a:endParaRPr/>
          </a:p>
          <a:p>
            <a:pPr indent="-304800" lvl="0" marL="457200" rtl="0" algn="l">
              <a:spcBef>
                <a:spcPts val="0"/>
              </a:spcBef>
              <a:spcAft>
                <a:spcPts val="0"/>
              </a:spcAft>
              <a:buSzPts val="1200"/>
              <a:buChar char="●"/>
            </a:pPr>
            <a:r>
              <a:rPr lang="en"/>
              <a:t>AWS .pem converted into PUTTY .ppk file (AUTH)</a:t>
            </a:r>
            <a:endParaRPr/>
          </a:p>
          <a:p>
            <a:pPr indent="-304800" lvl="0" marL="457200" rtl="0" algn="l">
              <a:spcBef>
                <a:spcPts val="0"/>
              </a:spcBef>
              <a:spcAft>
                <a:spcPts val="0"/>
              </a:spcAft>
              <a:buSzPts val="1200"/>
              <a:buChar char="●"/>
            </a:pPr>
            <a:r>
              <a:rPr lang="en"/>
              <a:t>Elastic IP to save session</a:t>
            </a:r>
            <a:endParaRPr/>
          </a:p>
        </p:txBody>
      </p:sp>
      <p:sp>
        <p:nvSpPr>
          <p:cNvPr id="806" name="Google Shape;806;p51"/>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Putty</a:t>
            </a:r>
            <a:endParaRPr/>
          </a:p>
        </p:txBody>
      </p:sp>
      <p:pic>
        <p:nvPicPr>
          <p:cNvPr id="807" name="Google Shape;807;p51"/>
          <p:cNvPicPr preferRelativeResize="0"/>
          <p:nvPr/>
        </p:nvPicPr>
        <p:blipFill>
          <a:blip r:embed="rId3">
            <a:alphaModFix/>
          </a:blip>
          <a:stretch>
            <a:fillRect/>
          </a:stretch>
        </p:blipFill>
        <p:spPr>
          <a:xfrm>
            <a:off x="6596100" y="117875"/>
            <a:ext cx="2195100" cy="1229250"/>
          </a:xfrm>
          <a:prstGeom prst="rect">
            <a:avLst/>
          </a:prstGeom>
          <a:noFill/>
          <a:ln>
            <a:noFill/>
          </a:ln>
        </p:spPr>
      </p:pic>
      <p:pic>
        <p:nvPicPr>
          <p:cNvPr id="808" name="Google Shape;808;p51"/>
          <p:cNvPicPr preferRelativeResize="0"/>
          <p:nvPr/>
        </p:nvPicPr>
        <p:blipFill>
          <a:blip r:embed="rId4">
            <a:alphaModFix/>
          </a:blip>
          <a:stretch>
            <a:fillRect/>
          </a:stretch>
        </p:blipFill>
        <p:spPr>
          <a:xfrm>
            <a:off x="1185246" y="1919646"/>
            <a:ext cx="4190440" cy="2719400"/>
          </a:xfrm>
          <a:prstGeom prst="rect">
            <a:avLst/>
          </a:prstGeom>
          <a:noFill/>
          <a:ln>
            <a:noFill/>
          </a:ln>
        </p:spPr>
      </p:pic>
      <p:pic>
        <p:nvPicPr>
          <p:cNvPr id="809" name="Google Shape;809;p51"/>
          <p:cNvPicPr preferRelativeResize="0"/>
          <p:nvPr/>
        </p:nvPicPr>
        <p:blipFill>
          <a:blip r:embed="rId5">
            <a:alphaModFix/>
          </a:blip>
          <a:stretch>
            <a:fillRect/>
          </a:stretch>
        </p:blipFill>
        <p:spPr>
          <a:xfrm>
            <a:off x="5667272" y="1609675"/>
            <a:ext cx="3328029" cy="3262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80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2"/>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SzPts val="1200"/>
              <a:buChar char="●"/>
            </a:pPr>
            <a:r>
              <a:rPr lang="en" sz="1500">
                <a:highlight>
                  <a:schemeClr val="lt1"/>
                </a:highlight>
              </a:rPr>
              <a:t>FileZilla is a File Transfer Protocol program available for free</a:t>
            </a:r>
            <a:r>
              <a:rPr lang="en"/>
              <a:t>. </a:t>
            </a:r>
            <a:endParaRPr/>
          </a:p>
          <a:p>
            <a:pPr indent="-304800" lvl="0" marL="457200" marR="0" rtl="0" algn="l">
              <a:lnSpc>
                <a:spcPct val="100000"/>
              </a:lnSpc>
              <a:spcBef>
                <a:spcPts val="0"/>
              </a:spcBef>
              <a:spcAft>
                <a:spcPts val="0"/>
              </a:spcAft>
              <a:buSzPts val="1200"/>
              <a:buChar char="●"/>
            </a:pPr>
            <a:r>
              <a:rPr lang="en" sz="1500">
                <a:highlight>
                  <a:schemeClr val="lt1"/>
                </a:highlight>
              </a:rPr>
              <a:t>IT concepts: client-server review, file transfer protocol (FTP), </a:t>
            </a:r>
            <a:r>
              <a:rPr lang="en" sz="1500">
                <a:highlight>
                  <a:schemeClr val="lt1"/>
                </a:highlight>
              </a:rPr>
              <a:t>Website</a:t>
            </a:r>
            <a:r>
              <a:rPr lang="en" sz="1500">
                <a:highlight>
                  <a:schemeClr val="lt1"/>
                </a:highlight>
              </a:rPr>
              <a:t> mirror, portable software, open source repository </a:t>
            </a:r>
            <a:endParaRPr sz="1500">
              <a:highlight>
                <a:schemeClr val="lt1"/>
              </a:highlight>
            </a:endParaRPr>
          </a:p>
          <a:p>
            <a:pPr indent="-304800" lvl="0" marL="457200" marR="0" rtl="0" algn="l">
              <a:lnSpc>
                <a:spcPct val="100000"/>
              </a:lnSpc>
              <a:spcBef>
                <a:spcPts val="0"/>
              </a:spcBef>
              <a:spcAft>
                <a:spcPts val="0"/>
              </a:spcAft>
              <a:buSzPts val="1200"/>
              <a:buChar char="●"/>
            </a:pPr>
            <a:r>
              <a:rPr lang="en" sz="1500">
                <a:highlight>
                  <a:schemeClr val="lt1"/>
                </a:highlight>
              </a:rPr>
              <a:t>Internet concepts</a:t>
            </a:r>
            <a:endParaRPr sz="1500">
              <a:highlight>
                <a:schemeClr val="lt1"/>
              </a:highlight>
            </a:endParaRPr>
          </a:p>
          <a:p>
            <a:pPr indent="-304800" lvl="0" marL="457200" marR="0" rtl="0" algn="l">
              <a:lnSpc>
                <a:spcPct val="100000"/>
              </a:lnSpc>
              <a:spcBef>
                <a:spcPts val="0"/>
              </a:spcBef>
              <a:spcAft>
                <a:spcPts val="0"/>
              </a:spcAft>
              <a:buSzPts val="1200"/>
              <a:buChar char="●"/>
            </a:pPr>
            <a:r>
              <a:rPr lang="en" sz="1500">
                <a:highlight>
                  <a:schemeClr val="lt1"/>
                </a:highlight>
              </a:rPr>
              <a:t>–Applications</a:t>
            </a:r>
            <a:endParaRPr sz="1500">
              <a:highlight>
                <a:schemeClr val="lt1"/>
              </a:highlight>
            </a:endParaRPr>
          </a:p>
          <a:p>
            <a:pPr indent="-304800" lvl="0" marL="457200" marR="0" rtl="0" algn="l">
              <a:lnSpc>
                <a:spcPct val="100000"/>
              </a:lnSpc>
              <a:spcBef>
                <a:spcPts val="0"/>
              </a:spcBef>
              <a:spcAft>
                <a:spcPts val="0"/>
              </a:spcAft>
              <a:buSzPts val="1200"/>
              <a:buChar char="●"/>
            </a:pPr>
            <a:r>
              <a:rPr lang="en" sz="1500">
                <a:highlight>
                  <a:schemeClr val="lt1"/>
                </a:highlight>
              </a:rPr>
              <a:t>–Technology (FTP)</a:t>
            </a:r>
            <a:endParaRPr sz="1500">
              <a:highlight>
                <a:schemeClr val="lt1"/>
              </a:highlight>
            </a:endParaRPr>
          </a:p>
          <a:p>
            <a:pPr indent="-304800" lvl="0" marL="457200" marR="0" rtl="0" algn="l">
              <a:lnSpc>
                <a:spcPct val="100000"/>
              </a:lnSpc>
              <a:spcBef>
                <a:spcPts val="0"/>
              </a:spcBef>
              <a:spcAft>
                <a:spcPts val="0"/>
              </a:spcAft>
              <a:buSzPts val="1200"/>
              <a:buChar char="●"/>
            </a:pPr>
            <a:r>
              <a:rPr lang="en" sz="1500">
                <a:highlight>
                  <a:schemeClr val="lt1"/>
                </a:highlight>
              </a:rPr>
              <a:t>–Implications</a:t>
            </a:r>
            <a:endParaRPr sz="1500">
              <a:highlight>
                <a:schemeClr val="lt1"/>
              </a:highlight>
            </a:endParaRPr>
          </a:p>
          <a:p>
            <a:pPr indent="-304800" lvl="0" marL="457200" marR="0" rtl="0" algn="l">
              <a:lnSpc>
                <a:spcPct val="100000"/>
              </a:lnSpc>
              <a:spcBef>
                <a:spcPts val="0"/>
              </a:spcBef>
              <a:spcAft>
                <a:spcPts val="0"/>
              </a:spcAft>
              <a:buSzPts val="1200"/>
              <a:buChar char="●"/>
            </a:pPr>
            <a:r>
              <a:rPr lang="en" sz="1500">
                <a:highlight>
                  <a:schemeClr val="lt1"/>
                </a:highlight>
              </a:rPr>
              <a:t>Internet skills</a:t>
            </a:r>
            <a:endParaRPr sz="1500">
              <a:highlight>
                <a:schemeClr val="lt1"/>
              </a:highlight>
            </a:endParaRPr>
          </a:p>
          <a:p>
            <a:pPr indent="-304800" lvl="0" marL="457200" marR="0" rtl="0" algn="l">
              <a:lnSpc>
                <a:spcPct val="100000"/>
              </a:lnSpc>
              <a:spcBef>
                <a:spcPts val="0"/>
              </a:spcBef>
              <a:spcAft>
                <a:spcPts val="0"/>
              </a:spcAft>
              <a:buSzPts val="1200"/>
              <a:buChar char="●"/>
            </a:pPr>
            <a:r>
              <a:rPr lang="en" sz="1500">
                <a:highlight>
                  <a:schemeClr val="lt1"/>
                </a:highlight>
              </a:rPr>
              <a:t>–Application development (Web)</a:t>
            </a:r>
            <a:endParaRPr sz="1500">
              <a:highlight>
                <a:schemeClr val="lt1"/>
              </a:highlight>
            </a:endParaRPr>
          </a:p>
          <a:p>
            <a:pPr indent="-304800" lvl="0" marL="457200" marR="0" rtl="0" algn="l">
              <a:lnSpc>
                <a:spcPct val="100000"/>
              </a:lnSpc>
              <a:spcBef>
                <a:spcPts val="0"/>
              </a:spcBef>
              <a:spcAft>
                <a:spcPts val="0"/>
              </a:spcAft>
              <a:buSzPts val="1200"/>
              <a:buChar char="●"/>
            </a:pPr>
            <a:r>
              <a:rPr lang="en" sz="1500">
                <a:highlight>
                  <a:schemeClr val="lt1"/>
                </a:highlight>
              </a:rPr>
              <a:t>–Content creation</a:t>
            </a:r>
            <a:endParaRPr sz="1500">
              <a:highlight>
                <a:schemeClr val="lt1"/>
              </a:highlight>
            </a:endParaRPr>
          </a:p>
          <a:p>
            <a:pPr indent="0" lvl="0" marL="0" marR="0" rtl="0" algn="l">
              <a:lnSpc>
                <a:spcPct val="100000"/>
              </a:lnSpc>
              <a:spcBef>
                <a:spcPts val="1600"/>
              </a:spcBef>
              <a:spcAft>
                <a:spcPts val="1600"/>
              </a:spcAft>
              <a:buNone/>
            </a:pPr>
            <a:r>
              <a:t/>
            </a:r>
            <a:endParaRPr sz="1500">
              <a:highlight>
                <a:schemeClr val="lt1"/>
              </a:highlight>
            </a:endParaRPr>
          </a:p>
        </p:txBody>
      </p:sp>
      <p:sp>
        <p:nvSpPr>
          <p:cNvPr id="815" name="Google Shape;815;p52"/>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FileZilla</a:t>
            </a:r>
            <a:endParaRPr/>
          </a:p>
        </p:txBody>
      </p:sp>
      <p:pic>
        <p:nvPicPr>
          <p:cNvPr id="816" name="Google Shape;816;p52"/>
          <p:cNvPicPr preferRelativeResize="0"/>
          <p:nvPr/>
        </p:nvPicPr>
        <p:blipFill>
          <a:blip r:embed="rId3">
            <a:alphaModFix/>
          </a:blip>
          <a:stretch>
            <a:fillRect/>
          </a:stretch>
        </p:blipFill>
        <p:spPr>
          <a:xfrm>
            <a:off x="4516797" y="2182875"/>
            <a:ext cx="3432225" cy="2405125"/>
          </a:xfrm>
          <a:prstGeom prst="rect">
            <a:avLst/>
          </a:prstGeom>
          <a:noFill/>
          <a:ln>
            <a:noFill/>
          </a:ln>
        </p:spPr>
      </p:pic>
      <p:pic>
        <p:nvPicPr>
          <p:cNvPr id="817" name="Google Shape;817;p52"/>
          <p:cNvPicPr preferRelativeResize="0"/>
          <p:nvPr/>
        </p:nvPicPr>
        <p:blipFill>
          <a:blip r:embed="rId4">
            <a:alphaModFix/>
          </a:blip>
          <a:stretch>
            <a:fillRect/>
          </a:stretch>
        </p:blipFill>
        <p:spPr>
          <a:xfrm>
            <a:off x="1746250" y="3614326"/>
            <a:ext cx="973674" cy="973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3"/>
          <p:cNvSpPr/>
          <p:nvPr/>
        </p:nvSpPr>
        <p:spPr>
          <a:xfrm>
            <a:off x="4695924" y="918576"/>
            <a:ext cx="4095854" cy="3393683"/>
          </a:xfrm>
          <a:custGeom>
            <a:rect b="b" l="l" r="r" t="t"/>
            <a:pathLst>
              <a:path extrusionOk="0" h="172509" w="208202">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3"/>
          <p:cNvSpPr txBox="1"/>
          <p:nvPr>
            <p:ph type="title"/>
          </p:nvPr>
        </p:nvSpPr>
        <p:spPr>
          <a:xfrm>
            <a:off x="876325" y="1458975"/>
            <a:ext cx="4559100" cy="16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SECURITY</a:t>
            </a:r>
            <a:endParaRPr/>
          </a:p>
        </p:txBody>
      </p:sp>
      <p:sp>
        <p:nvSpPr>
          <p:cNvPr id="824" name="Google Shape;824;p53"/>
          <p:cNvSpPr txBox="1"/>
          <p:nvPr>
            <p:ph idx="2" type="title"/>
          </p:nvPr>
        </p:nvSpPr>
        <p:spPr>
          <a:xfrm>
            <a:off x="876325" y="792425"/>
            <a:ext cx="26577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825" name="Google Shape;825;p53"/>
          <p:cNvGrpSpPr/>
          <p:nvPr/>
        </p:nvGrpSpPr>
        <p:grpSpPr>
          <a:xfrm>
            <a:off x="6045071" y="1138435"/>
            <a:ext cx="2387491" cy="2313001"/>
            <a:chOff x="1252700" y="238400"/>
            <a:chExt cx="5219700" cy="5237775"/>
          </a:xfrm>
        </p:grpSpPr>
        <p:sp>
          <p:nvSpPr>
            <p:cNvPr id="826" name="Google Shape;826;p53"/>
            <p:cNvSpPr/>
            <p:nvPr/>
          </p:nvSpPr>
          <p:spPr>
            <a:xfrm>
              <a:off x="2451375" y="1351625"/>
              <a:ext cx="469250" cy="37725"/>
            </a:xfrm>
            <a:custGeom>
              <a:rect b="b" l="l" r="r" t="t"/>
              <a:pathLst>
                <a:path extrusionOk="0" h="1509" w="18770">
                  <a:moveTo>
                    <a:pt x="18770" y="1"/>
                  </a:moveTo>
                  <a:cubicBezTo>
                    <a:pt x="12824" y="577"/>
                    <a:pt x="6970" y="485"/>
                    <a:pt x="0" y="1077"/>
                  </a:cubicBezTo>
                  <a:cubicBezTo>
                    <a:pt x="74" y="1212"/>
                    <a:pt x="127" y="1357"/>
                    <a:pt x="156" y="1508"/>
                  </a:cubicBezTo>
                  <a:lnTo>
                    <a:pt x="18770" y="1508"/>
                  </a:lnTo>
                  <a:lnTo>
                    <a:pt x="18770" y="1"/>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p:nvPr/>
          </p:nvSpPr>
          <p:spPr>
            <a:xfrm>
              <a:off x="1252700" y="693600"/>
              <a:ext cx="5219700" cy="3620175"/>
            </a:xfrm>
            <a:custGeom>
              <a:rect b="b" l="l" r="r" t="t"/>
              <a:pathLst>
                <a:path extrusionOk="0" h="144807" w="208788">
                  <a:moveTo>
                    <a:pt x="166787" y="50315"/>
                  </a:moveTo>
                  <a:cubicBezTo>
                    <a:pt x="166836" y="50315"/>
                    <a:pt x="166886" y="50317"/>
                    <a:pt x="166937" y="50322"/>
                  </a:cubicBezTo>
                  <a:cubicBezTo>
                    <a:pt x="167741" y="50397"/>
                    <a:pt x="168355" y="51073"/>
                    <a:pt x="168355" y="51882"/>
                  </a:cubicBezTo>
                  <a:cubicBezTo>
                    <a:pt x="168355" y="52690"/>
                    <a:pt x="167741" y="53366"/>
                    <a:pt x="166937" y="53441"/>
                  </a:cubicBezTo>
                  <a:cubicBezTo>
                    <a:pt x="166886" y="53446"/>
                    <a:pt x="166836" y="53449"/>
                    <a:pt x="166787" y="53449"/>
                  </a:cubicBezTo>
                  <a:cubicBezTo>
                    <a:pt x="166043" y="53449"/>
                    <a:pt x="165392" y="52920"/>
                    <a:pt x="165250" y="52176"/>
                  </a:cubicBezTo>
                  <a:lnTo>
                    <a:pt x="145519" y="52176"/>
                  </a:lnTo>
                  <a:lnTo>
                    <a:pt x="145519" y="51587"/>
                  </a:lnTo>
                  <a:lnTo>
                    <a:pt x="165250" y="51587"/>
                  </a:lnTo>
                  <a:cubicBezTo>
                    <a:pt x="165392" y="50843"/>
                    <a:pt x="166043" y="50315"/>
                    <a:pt x="166787" y="50315"/>
                  </a:cubicBezTo>
                  <a:close/>
                  <a:moveTo>
                    <a:pt x="39992" y="50314"/>
                  </a:moveTo>
                  <a:cubicBezTo>
                    <a:pt x="39997" y="50314"/>
                    <a:pt x="40002" y="50314"/>
                    <a:pt x="40006" y="50314"/>
                  </a:cubicBezTo>
                  <a:cubicBezTo>
                    <a:pt x="40814" y="50314"/>
                    <a:pt x="41471" y="50928"/>
                    <a:pt x="41557" y="51713"/>
                  </a:cubicBezTo>
                  <a:lnTo>
                    <a:pt x="70690" y="51713"/>
                  </a:lnTo>
                  <a:lnTo>
                    <a:pt x="70690" y="52302"/>
                  </a:lnTo>
                  <a:lnTo>
                    <a:pt x="41510" y="52302"/>
                  </a:lnTo>
                  <a:cubicBezTo>
                    <a:pt x="41324" y="52962"/>
                    <a:pt x="40726" y="53449"/>
                    <a:pt x="40006" y="53449"/>
                  </a:cubicBezTo>
                  <a:cubicBezTo>
                    <a:pt x="40002" y="53449"/>
                    <a:pt x="39997" y="53449"/>
                    <a:pt x="39992" y="53449"/>
                  </a:cubicBezTo>
                  <a:cubicBezTo>
                    <a:pt x="39127" y="53449"/>
                    <a:pt x="38424" y="52748"/>
                    <a:pt x="38424" y="51882"/>
                  </a:cubicBezTo>
                  <a:cubicBezTo>
                    <a:pt x="38424" y="51015"/>
                    <a:pt x="39127" y="50314"/>
                    <a:pt x="39992" y="50314"/>
                  </a:cubicBezTo>
                  <a:close/>
                  <a:moveTo>
                    <a:pt x="189267" y="65419"/>
                  </a:moveTo>
                  <a:cubicBezTo>
                    <a:pt x="190075" y="65419"/>
                    <a:pt x="190750" y="66033"/>
                    <a:pt x="190827" y="66837"/>
                  </a:cubicBezTo>
                  <a:cubicBezTo>
                    <a:pt x="190904" y="67642"/>
                    <a:pt x="190355" y="68373"/>
                    <a:pt x="189561" y="68524"/>
                  </a:cubicBezTo>
                  <a:lnTo>
                    <a:pt x="189561" y="84816"/>
                  </a:lnTo>
                  <a:lnTo>
                    <a:pt x="180120" y="84816"/>
                  </a:lnTo>
                  <a:lnTo>
                    <a:pt x="180120" y="95311"/>
                  </a:lnTo>
                  <a:lnTo>
                    <a:pt x="179530" y="95311"/>
                  </a:lnTo>
                  <a:lnTo>
                    <a:pt x="179530" y="84226"/>
                  </a:lnTo>
                  <a:lnTo>
                    <a:pt x="188972" y="84226"/>
                  </a:lnTo>
                  <a:lnTo>
                    <a:pt x="188972" y="68524"/>
                  </a:lnTo>
                  <a:cubicBezTo>
                    <a:pt x="188178" y="68373"/>
                    <a:pt x="187629" y="67642"/>
                    <a:pt x="187706" y="66837"/>
                  </a:cubicBezTo>
                  <a:cubicBezTo>
                    <a:pt x="187782" y="66033"/>
                    <a:pt x="188458" y="65419"/>
                    <a:pt x="189267" y="65419"/>
                  </a:cubicBezTo>
                  <a:close/>
                  <a:moveTo>
                    <a:pt x="15147" y="88090"/>
                  </a:moveTo>
                  <a:cubicBezTo>
                    <a:pt x="15152" y="88090"/>
                    <a:pt x="15158" y="88090"/>
                    <a:pt x="15163" y="88090"/>
                  </a:cubicBezTo>
                  <a:cubicBezTo>
                    <a:pt x="15858" y="88090"/>
                    <a:pt x="16440" y="88545"/>
                    <a:pt x="16646" y="89172"/>
                  </a:cubicBezTo>
                  <a:lnTo>
                    <a:pt x="30860" y="89172"/>
                  </a:lnTo>
                  <a:lnTo>
                    <a:pt x="30860" y="94304"/>
                  </a:lnTo>
                  <a:cubicBezTo>
                    <a:pt x="31360" y="94499"/>
                    <a:pt x="31725" y="94938"/>
                    <a:pt x="31827" y="95467"/>
                  </a:cubicBezTo>
                  <a:lnTo>
                    <a:pt x="191326" y="95467"/>
                  </a:lnTo>
                  <a:cubicBezTo>
                    <a:pt x="191468" y="94722"/>
                    <a:pt x="192120" y="94193"/>
                    <a:pt x="192864" y="94193"/>
                  </a:cubicBezTo>
                  <a:cubicBezTo>
                    <a:pt x="192913" y="94193"/>
                    <a:pt x="192963" y="94195"/>
                    <a:pt x="193012" y="94200"/>
                  </a:cubicBezTo>
                  <a:cubicBezTo>
                    <a:pt x="193817" y="94277"/>
                    <a:pt x="194431" y="94952"/>
                    <a:pt x="194431" y="95760"/>
                  </a:cubicBezTo>
                  <a:cubicBezTo>
                    <a:pt x="194431" y="96569"/>
                    <a:pt x="193817" y="97244"/>
                    <a:pt x="193012" y="97321"/>
                  </a:cubicBezTo>
                  <a:cubicBezTo>
                    <a:pt x="192962" y="97326"/>
                    <a:pt x="192912" y="97328"/>
                    <a:pt x="192862" y="97328"/>
                  </a:cubicBezTo>
                  <a:cubicBezTo>
                    <a:pt x="192119" y="97328"/>
                    <a:pt x="191468" y="96800"/>
                    <a:pt x="191326" y="96055"/>
                  </a:cubicBezTo>
                  <a:lnTo>
                    <a:pt x="31826" y="96055"/>
                  </a:lnTo>
                  <a:cubicBezTo>
                    <a:pt x="31686" y="96793"/>
                    <a:pt x="31040" y="97327"/>
                    <a:pt x="30289" y="97327"/>
                  </a:cubicBezTo>
                  <a:cubicBezTo>
                    <a:pt x="29538" y="97327"/>
                    <a:pt x="28892" y="96793"/>
                    <a:pt x="28751" y="96055"/>
                  </a:cubicBezTo>
                  <a:lnTo>
                    <a:pt x="23560" y="96055"/>
                  </a:lnTo>
                  <a:cubicBezTo>
                    <a:pt x="23418" y="96800"/>
                    <a:pt x="22767" y="97328"/>
                    <a:pt x="22023" y="97328"/>
                  </a:cubicBezTo>
                  <a:cubicBezTo>
                    <a:pt x="21973" y="97328"/>
                    <a:pt x="21923" y="97326"/>
                    <a:pt x="21873" y="97321"/>
                  </a:cubicBezTo>
                  <a:cubicBezTo>
                    <a:pt x="21069" y="97244"/>
                    <a:pt x="20455" y="96569"/>
                    <a:pt x="20455" y="95760"/>
                  </a:cubicBezTo>
                  <a:cubicBezTo>
                    <a:pt x="20455" y="94952"/>
                    <a:pt x="21069" y="94276"/>
                    <a:pt x="21873" y="94200"/>
                  </a:cubicBezTo>
                  <a:cubicBezTo>
                    <a:pt x="21923" y="94195"/>
                    <a:pt x="21973" y="94193"/>
                    <a:pt x="22023" y="94193"/>
                  </a:cubicBezTo>
                  <a:cubicBezTo>
                    <a:pt x="22767" y="94193"/>
                    <a:pt x="23418" y="94721"/>
                    <a:pt x="23560" y="95465"/>
                  </a:cubicBezTo>
                  <a:lnTo>
                    <a:pt x="28751" y="95465"/>
                  </a:lnTo>
                  <a:cubicBezTo>
                    <a:pt x="28891" y="94734"/>
                    <a:pt x="29527" y="94203"/>
                    <a:pt x="30270" y="94195"/>
                  </a:cubicBezTo>
                  <a:lnTo>
                    <a:pt x="30270" y="89761"/>
                  </a:lnTo>
                  <a:lnTo>
                    <a:pt x="16720" y="89761"/>
                  </a:lnTo>
                  <a:cubicBezTo>
                    <a:pt x="16665" y="90577"/>
                    <a:pt x="15993" y="91224"/>
                    <a:pt x="15163" y="91224"/>
                  </a:cubicBezTo>
                  <a:cubicBezTo>
                    <a:pt x="15158" y="91224"/>
                    <a:pt x="15152" y="91224"/>
                    <a:pt x="15147" y="91224"/>
                  </a:cubicBezTo>
                  <a:cubicBezTo>
                    <a:pt x="14282" y="91224"/>
                    <a:pt x="13581" y="90523"/>
                    <a:pt x="13581" y="89657"/>
                  </a:cubicBezTo>
                  <a:cubicBezTo>
                    <a:pt x="13581" y="88791"/>
                    <a:pt x="14282" y="88090"/>
                    <a:pt x="15147" y="88090"/>
                  </a:cubicBezTo>
                  <a:close/>
                  <a:moveTo>
                    <a:pt x="169604" y="115323"/>
                  </a:moveTo>
                  <a:cubicBezTo>
                    <a:pt x="170357" y="115323"/>
                    <a:pt x="171001" y="115858"/>
                    <a:pt x="171142" y="116596"/>
                  </a:cubicBezTo>
                  <a:lnTo>
                    <a:pt x="191775" y="116596"/>
                  </a:lnTo>
                  <a:cubicBezTo>
                    <a:pt x="191917" y="115852"/>
                    <a:pt x="192569" y="115323"/>
                    <a:pt x="193312" y="115323"/>
                  </a:cubicBezTo>
                  <a:cubicBezTo>
                    <a:pt x="193362" y="115323"/>
                    <a:pt x="193412" y="115326"/>
                    <a:pt x="193462" y="115330"/>
                  </a:cubicBezTo>
                  <a:cubicBezTo>
                    <a:pt x="194267" y="115407"/>
                    <a:pt x="194880" y="116083"/>
                    <a:pt x="194880" y="116891"/>
                  </a:cubicBezTo>
                  <a:cubicBezTo>
                    <a:pt x="194880" y="117699"/>
                    <a:pt x="194267" y="118374"/>
                    <a:pt x="193462" y="118450"/>
                  </a:cubicBezTo>
                  <a:cubicBezTo>
                    <a:pt x="193412" y="118455"/>
                    <a:pt x="193362" y="118457"/>
                    <a:pt x="193312" y="118457"/>
                  </a:cubicBezTo>
                  <a:cubicBezTo>
                    <a:pt x="192569" y="118457"/>
                    <a:pt x="191917" y="117929"/>
                    <a:pt x="191775" y="117186"/>
                  </a:cubicBezTo>
                  <a:lnTo>
                    <a:pt x="171143" y="117186"/>
                  </a:lnTo>
                  <a:cubicBezTo>
                    <a:pt x="171016" y="117853"/>
                    <a:pt x="170464" y="118364"/>
                    <a:pt x="169780" y="118440"/>
                  </a:cubicBezTo>
                  <a:lnTo>
                    <a:pt x="169780" y="123789"/>
                  </a:lnTo>
                  <a:lnTo>
                    <a:pt x="191767" y="123789"/>
                  </a:lnTo>
                  <a:cubicBezTo>
                    <a:pt x="191869" y="123023"/>
                    <a:pt x="192518" y="122430"/>
                    <a:pt x="193313" y="122430"/>
                  </a:cubicBezTo>
                  <a:cubicBezTo>
                    <a:pt x="194172" y="122437"/>
                    <a:pt x="194865" y="123137"/>
                    <a:pt x="194865" y="123996"/>
                  </a:cubicBezTo>
                  <a:cubicBezTo>
                    <a:pt x="194865" y="124856"/>
                    <a:pt x="194172" y="125556"/>
                    <a:pt x="193313" y="125565"/>
                  </a:cubicBezTo>
                  <a:cubicBezTo>
                    <a:pt x="192579" y="125565"/>
                    <a:pt x="191969" y="125059"/>
                    <a:pt x="191797" y="124378"/>
                  </a:cubicBezTo>
                  <a:lnTo>
                    <a:pt x="169191" y="124378"/>
                  </a:lnTo>
                  <a:lnTo>
                    <a:pt x="169191" y="118395"/>
                  </a:lnTo>
                  <a:cubicBezTo>
                    <a:pt x="168620" y="118239"/>
                    <a:pt x="168179" y="117774"/>
                    <a:pt x="168067" y="117186"/>
                  </a:cubicBezTo>
                  <a:lnTo>
                    <a:pt x="142960" y="117186"/>
                  </a:lnTo>
                  <a:lnTo>
                    <a:pt x="142960" y="116596"/>
                  </a:lnTo>
                  <a:lnTo>
                    <a:pt x="168067" y="116596"/>
                  </a:lnTo>
                  <a:cubicBezTo>
                    <a:pt x="168207" y="115858"/>
                    <a:pt x="168853" y="115323"/>
                    <a:pt x="169604" y="115323"/>
                  </a:cubicBezTo>
                  <a:close/>
                  <a:moveTo>
                    <a:pt x="14087" y="111137"/>
                  </a:moveTo>
                  <a:cubicBezTo>
                    <a:pt x="14092" y="111137"/>
                    <a:pt x="14097" y="111137"/>
                    <a:pt x="14102" y="111137"/>
                  </a:cubicBezTo>
                  <a:cubicBezTo>
                    <a:pt x="14914" y="111137"/>
                    <a:pt x="15574" y="111758"/>
                    <a:pt x="15653" y="112550"/>
                  </a:cubicBezTo>
                  <a:lnTo>
                    <a:pt x="27665" y="112550"/>
                  </a:lnTo>
                  <a:cubicBezTo>
                    <a:pt x="27744" y="111758"/>
                    <a:pt x="28404" y="111137"/>
                    <a:pt x="29216" y="111137"/>
                  </a:cubicBezTo>
                  <a:cubicBezTo>
                    <a:pt x="30029" y="111137"/>
                    <a:pt x="30689" y="111758"/>
                    <a:pt x="30768" y="112550"/>
                  </a:cubicBezTo>
                  <a:lnTo>
                    <a:pt x="39402" y="112550"/>
                  </a:lnTo>
                  <a:lnTo>
                    <a:pt x="39402" y="122440"/>
                  </a:lnTo>
                  <a:lnTo>
                    <a:pt x="57801" y="122440"/>
                  </a:lnTo>
                  <a:cubicBezTo>
                    <a:pt x="57922" y="121811"/>
                    <a:pt x="58414" y="121318"/>
                    <a:pt x="59043" y="121197"/>
                  </a:cubicBezTo>
                  <a:lnTo>
                    <a:pt x="59043" y="116486"/>
                  </a:lnTo>
                  <a:lnTo>
                    <a:pt x="69556" y="116486"/>
                  </a:lnTo>
                  <a:lnTo>
                    <a:pt x="69556" y="117075"/>
                  </a:lnTo>
                  <a:lnTo>
                    <a:pt x="59632" y="117075"/>
                  </a:lnTo>
                  <a:lnTo>
                    <a:pt x="59632" y="121198"/>
                  </a:lnTo>
                  <a:cubicBezTo>
                    <a:pt x="60202" y="121307"/>
                    <a:pt x="60665" y="121721"/>
                    <a:pt x="60836" y="122275"/>
                  </a:cubicBezTo>
                  <a:cubicBezTo>
                    <a:pt x="61006" y="122830"/>
                    <a:pt x="60857" y="123433"/>
                    <a:pt x="60447" y="123843"/>
                  </a:cubicBezTo>
                  <a:cubicBezTo>
                    <a:pt x="60149" y="124142"/>
                    <a:pt x="59749" y="124302"/>
                    <a:pt x="59339" y="124302"/>
                  </a:cubicBezTo>
                  <a:cubicBezTo>
                    <a:pt x="59185" y="124302"/>
                    <a:pt x="59030" y="124280"/>
                    <a:pt x="58879" y="124233"/>
                  </a:cubicBezTo>
                  <a:cubicBezTo>
                    <a:pt x="58324" y="124062"/>
                    <a:pt x="57910" y="123600"/>
                    <a:pt x="57801" y="123030"/>
                  </a:cubicBezTo>
                  <a:lnTo>
                    <a:pt x="38812" y="123030"/>
                  </a:lnTo>
                  <a:lnTo>
                    <a:pt x="38812" y="113140"/>
                  </a:lnTo>
                  <a:lnTo>
                    <a:pt x="30715" y="113140"/>
                  </a:lnTo>
                  <a:cubicBezTo>
                    <a:pt x="30553" y="113700"/>
                    <a:pt x="30091" y="114132"/>
                    <a:pt x="29511" y="114243"/>
                  </a:cubicBezTo>
                  <a:lnTo>
                    <a:pt x="29511" y="129324"/>
                  </a:lnTo>
                  <a:lnTo>
                    <a:pt x="20101" y="129324"/>
                  </a:lnTo>
                  <a:cubicBezTo>
                    <a:pt x="19877" y="129917"/>
                    <a:pt x="19309" y="130341"/>
                    <a:pt x="18638" y="130341"/>
                  </a:cubicBezTo>
                  <a:cubicBezTo>
                    <a:pt x="18633" y="130341"/>
                    <a:pt x="18629" y="130341"/>
                    <a:pt x="18624" y="130341"/>
                  </a:cubicBezTo>
                  <a:cubicBezTo>
                    <a:pt x="17759" y="130341"/>
                    <a:pt x="17056" y="129640"/>
                    <a:pt x="17056" y="128773"/>
                  </a:cubicBezTo>
                  <a:cubicBezTo>
                    <a:pt x="17056" y="127907"/>
                    <a:pt x="17759" y="127206"/>
                    <a:pt x="18624" y="127206"/>
                  </a:cubicBezTo>
                  <a:cubicBezTo>
                    <a:pt x="18629" y="127206"/>
                    <a:pt x="18633" y="127206"/>
                    <a:pt x="18638" y="127206"/>
                  </a:cubicBezTo>
                  <a:cubicBezTo>
                    <a:pt x="19490" y="127206"/>
                    <a:pt x="20180" y="127888"/>
                    <a:pt x="20201" y="128735"/>
                  </a:cubicBezTo>
                  <a:lnTo>
                    <a:pt x="28921" y="128735"/>
                  </a:lnTo>
                  <a:lnTo>
                    <a:pt x="28921" y="114243"/>
                  </a:lnTo>
                  <a:cubicBezTo>
                    <a:pt x="28341" y="114132"/>
                    <a:pt x="27880" y="113700"/>
                    <a:pt x="27717" y="113140"/>
                  </a:cubicBezTo>
                  <a:lnTo>
                    <a:pt x="15601" y="113140"/>
                  </a:lnTo>
                  <a:cubicBezTo>
                    <a:pt x="15411" y="113792"/>
                    <a:pt x="14815" y="114272"/>
                    <a:pt x="14102" y="114272"/>
                  </a:cubicBezTo>
                  <a:cubicBezTo>
                    <a:pt x="14097" y="114272"/>
                    <a:pt x="14092" y="114272"/>
                    <a:pt x="14087" y="114272"/>
                  </a:cubicBezTo>
                  <a:cubicBezTo>
                    <a:pt x="13223" y="114272"/>
                    <a:pt x="12519" y="113571"/>
                    <a:pt x="12519" y="112705"/>
                  </a:cubicBezTo>
                  <a:cubicBezTo>
                    <a:pt x="12519" y="111838"/>
                    <a:pt x="13223" y="111137"/>
                    <a:pt x="14087" y="111137"/>
                  </a:cubicBezTo>
                  <a:close/>
                  <a:moveTo>
                    <a:pt x="136905" y="1"/>
                  </a:moveTo>
                  <a:cubicBezTo>
                    <a:pt x="132240" y="1"/>
                    <a:pt x="127894" y="738"/>
                    <a:pt x="123858" y="1748"/>
                  </a:cubicBezTo>
                  <a:cubicBezTo>
                    <a:pt x="110020" y="5210"/>
                    <a:pt x="103470" y="13062"/>
                    <a:pt x="88405" y="20150"/>
                  </a:cubicBezTo>
                  <a:lnTo>
                    <a:pt x="88405" y="23084"/>
                  </a:lnTo>
                  <a:lnTo>
                    <a:pt x="101149" y="23084"/>
                  </a:lnTo>
                  <a:lnTo>
                    <a:pt x="101149" y="23672"/>
                  </a:lnTo>
                  <a:lnTo>
                    <a:pt x="87817" y="23672"/>
                  </a:lnTo>
                  <a:lnTo>
                    <a:pt x="87817" y="20427"/>
                  </a:lnTo>
                  <a:cubicBezTo>
                    <a:pt x="86732" y="20929"/>
                    <a:pt x="85607" y="21426"/>
                    <a:pt x="84429" y="21917"/>
                  </a:cubicBezTo>
                  <a:cubicBezTo>
                    <a:pt x="78037" y="24581"/>
                    <a:pt x="72617" y="25705"/>
                    <a:pt x="67307" y="26261"/>
                  </a:cubicBezTo>
                  <a:lnTo>
                    <a:pt x="67307" y="28418"/>
                  </a:lnTo>
                  <a:lnTo>
                    <a:pt x="48103" y="28418"/>
                  </a:lnTo>
                  <a:cubicBezTo>
                    <a:pt x="47960" y="29163"/>
                    <a:pt x="47309" y="29691"/>
                    <a:pt x="46565" y="29691"/>
                  </a:cubicBezTo>
                  <a:cubicBezTo>
                    <a:pt x="46516" y="29691"/>
                    <a:pt x="46466" y="29688"/>
                    <a:pt x="46417" y="29684"/>
                  </a:cubicBezTo>
                  <a:cubicBezTo>
                    <a:pt x="45613" y="29607"/>
                    <a:pt x="44999" y="28931"/>
                    <a:pt x="44999" y="28124"/>
                  </a:cubicBezTo>
                  <a:cubicBezTo>
                    <a:pt x="44999" y="27968"/>
                    <a:pt x="45028" y="27819"/>
                    <a:pt x="45071" y="27678"/>
                  </a:cubicBezTo>
                  <a:lnTo>
                    <a:pt x="45071" y="27678"/>
                  </a:lnTo>
                  <a:cubicBezTo>
                    <a:pt x="41448" y="28073"/>
                    <a:pt x="37848" y="28655"/>
                    <a:pt x="34286" y="29422"/>
                  </a:cubicBezTo>
                  <a:cubicBezTo>
                    <a:pt x="12428" y="34111"/>
                    <a:pt x="0" y="63661"/>
                    <a:pt x="0" y="80547"/>
                  </a:cubicBezTo>
                  <a:cubicBezTo>
                    <a:pt x="0" y="97433"/>
                    <a:pt x="1314" y="121838"/>
                    <a:pt x="20143" y="134487"/>
                  </a:cubicBezTo>
                  <a:cubicBezTo>
                    <a:pt x="24099" y="137145"/>
                    <a:pt x="29192" y="138189"/>
                    <a:pt x="34933" y="138189"/>
                  </a:cubicBezTo>
                  <a:cubicBezTo>
                    <a:pt x="55990" y="138189"/>
                    <a:pt x="85762" y="124142"/>
                    <a:pt x="100094" y="124142"/>
                  </a:cubicBezTo>
                  <a:cubicBezTo>
                    <a:pt x="100454" y="124142"/>
                    <a:pt x="100804" y="124150"/>
                    <a:pt x="101144" y="124169"/>
                  </a:cubicBezTo>
                  <a:cubicBezTo>
                    <a:pt x="118716" y="125107"/>
                    <a:pt x="138858" y="144807"/>
                    <a:pt x="164145" y="144807"/>
                  </a:cubicBezTo>
                  <a:cubicBezTo>
                    <a:pt x="199570" y="144806"/>
                    <a:pt x="208787" y="98789"/>
                    <a:pt x="202926" y="65885"/>
                  </a:cubicBezTo>
                  <a:cubicBezTo>
                    <a:pt x="200074" y="49872"/>
                    <a:pt x="192226" y="37294"/>
                    <a:pt x="182144" y="25669"/>
                  </a:cubicBezTo>
                  <a:cubicBezTo>
                    <a:pt x="180993" y="24341"/>
                    <a:pt x="179852" y="23076"/>
                    <a:pt x="178721" y="21874"/>
                  </a:cubicBezTo>
                  <a:lnTo>
                    <a:pt x="148778" y="21874"/>
                  </a:lnTo>
                  <a:cubicBezTo>
                    <a:pt x="148554" y="22468"/>
                    <a:pt x="147986" y="22893"/>
                    <a:pt x="147314" y="22893"/>
                  </a:cubicBezTo>
                  <a:cubicBezTo>
                    <a:pt x="147313" y="22893"/>
                    <a:pt x="147313" y="22893"/>
                    <a:pt x="147312" y="22893"/>
                  </a:cubicBezTo>
                  <a:cubicBezTo>
                    <a:pt x="146447" y="22893"/>
                    <a:pt x="145746" y="22190"/>
                    <a:pt x="145747" y="21326"/>
                  </a:cubicBezTo>
                  <a:cubicBezTo>
                    <a:pt x="145747" y="20512"/>
                    <a:pt x="146369" y="19852"/>
                    <a:pt x="147161" y="19773"/>
                  </a:cubicBezTo>
                  <a:lnTo>
                    <a:pt x="147161" y="12882"/>
                  </a:lnTo>
                  <a:lnTo>
                    <a:pt x="129767" y="12882"/>
                  </a:lnTo>
                  <a:lnTo>
                    <a:pt x="129767" y="21874"/>
                  </a:lnTo>
                  <a:lnTo>
                    <a:pt x="109249" y="21874"/>
                  </a:lnTo>
                  <a:lnTo>
                    <a:pt x="109249" y="38214"/>
                  </a:lnTo>
                  <a:lnTo>
                    <a:pt x="108659" y="38214"/>
                  </a:lnTo>
                  <a:lnTo>
                    <a:pt x="108659" y="21285"/>
                  </a:lnTo>
                  <a:lnTo>
                    <a:pt x="129178" y="21285"/>
                  </a:lnTo>
                  <a:lnTo>
                    <a:pt x="129178" y="12293"/>
                  </a:lnTo>
                  <a:lnTo>
                    <a:pt x="161653" y="12293"/>
                  </a:lnTo>
                  <a:cubicBezTo>
                    <a:pt x="161795" y="11549"/>
                    <a:pt x="162447" y="11021"/>
                    <a:pt x="163191" y="11021"/>
                  </a:cubicBezTo>
                  <a:cubicBezTo>
                    <a:pt x="163240" y="11021"/>
                    <a:pt x="163291" y="11023"/>
                    <a:pt x="163341" y="11028"/>
                  </a:cubicBezTo>
                  <a:cubicBezTo>
                    <a:pt x="164145" y="11104"/>
                    <a:pt x="164759" y="11779"/>
                    <a:pt x="164759" y="12588"/>
                  </a:cubicBezTo>
                  <a:cubicBezTo>
                    <a:pt x="164759" y="13397"/>
                    <a:pt x="164145" y="14072"/>
                    <a:pt x="163341" y="14149"/>
                  </a:cubicBezTo>
                  <a:cubicBezTo>
                    <a:pt x="163291" y="14154"/>
                    <a:pt x="163242" y="14156"/>
                    <a:pt x="163193" y="14156"/>
                  </a:cubicBezTo>
                  <a:cubicBezTo>
                    <a:pt x="162448" y="14156"/>
                    <a:pt x="161795" y="13627"/>
                    <a:pt x="161653" y="12882"/>
                  </a:cubicBezTo>
                  <a:lnTo>
                    <a:pt x="147750" y="12882"/>
                  </a:lnTo>
                  <a:lnTo>
                    <a:pt x="147750" y="19828"/>
                  </a:lnTo>
                  <a:cubicBezTo>
                    <a:pt x="148403" y="20016"/>
                    <a:pt x="148859" y="20605"/>
                    <a:pt x="148878" y="21285"/>
                  </a:cubicBezTo>
                  <a:lnTo>
                    <a:pt x="178162" y="21285"/>
                  </a:lnTo>
                  <a:cubicBezTo>
                    <a:pt x="162316" y="4644"/>
                    <a:pt x="148608" y="1"/>
                    <a:pt x="136905"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p:nvPr/>
          </p:nvSpPr>
          <p:spPr>
            <a:xfrm>
              <a:off x="2451375" y="1351625"/>
              <a:ext cx="469250" cy="37725"/>
            </a:xfrm>
            <a:custGeom>
              <a:rect b="b" l="l" r="r" t="t"/>
              <a:pathLst>
                <a:path extrusionOk="0" h="1509" w="18770">
                  <a:moveTo>
                    <a:pt x="18770" y="1"/>
                  </a:moveTo>
                  <a:cubicBezTo>
                    <a:pt x="12824" y="577"/>
                    <a:pt x="6970" y="485"/>
                    <a:pt x="0" y="1077"/>
                  </a:cubicBezTo>
                  <a:cubicBezTo>
                    <a:pt x="74" y="1212"/>
                    <a:pt x="127" y="1357"/>
                    <a:pt x="156" y="1508"/>
                  </a:cubicBezTo>
                  <a:lnTo>
                    <a:pt x="18770" y="1508"/>
                  </a:lnTo>
                  <a:lnTo>
                    <a:pt x="187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3"/>
            <p:cNvSpPr/>
            <p:nvPr/>
          </p:nvSpPr>
          <p:spPr>
            <a:xfrm>
              <a:off x="3739775" y="587475"/>
              <a:ext cx="435225" cy="424425"/>
            </a:xfrm>
            <a:custGeom>
              <a:rect b="b" l="l" r="r" t="t"/>
              <a:pathLst>
                <a:path extrusionOk="0" h="16977" w="17409">
                  <a:moveTo>
                    <a:pt x="8704" y="2482"/>
                  </a:moveTo>
                  <a:cubicBezTo>
                    <a:pt x="12135" y="2482"/>
                    <a:pt x="14927" y="5273"/>
                    <a:pt x="14927" y="8705"/>
                  </a:cubicBezTo>
                  <a:lnTo>
                    <a:pt x="14927" y="14496"/>
                  </a:lnTo>
                  <a:lnTo>
                    <a:pt x="2481" y="14496"/>
                  </a:lnTo>
                  <a:lnTo>
                    <a:pt x="2481" y="8705"/>
                  </a:lnTo>
                  <a:cubicBezTo>
                    <a:pt x="2481" y="5274"/>
                    <a:pt x="5273" y="2482"/>
                    <a:pt x="8704" y="2482"/>
                  </a:cubicBezTo>
                  <a:close/>
                  <a:moveTo>
                    <a:pt x="8704" y="0"/>
                  </a:moveTo>
                  <a:cubicBezTo>
                    <a:pt x="3905" y="0"/>
                    <a:pt x="1" y="3905"/>
                    <a:pt x="1" y="8705"/>
                  </a:cubicBezTo>
                  <a:lnTo>
                    <a:pt x="1" y="15736"/>
                  </a:lnTo>
                  <a:cubicBezTo>
                    <a:pt x="1" y="16420"/>
                    <a:pt x="556" y="16976"/>
                    <a:pt x="1241" y="16976"/>
                  </a:cubicBezTo>
                  <a:lnTo>
                    <a:pt x="16167" y="16976"/>
                  </a:lnTo>
                  <a:cubicBezTo>
                    <a:pt x="16852" y="16976"/>
                    <a:pt x="17407" y="16421"/>
                    <a:pt x="17408" y="15736"/>
                  </a:cubicBezTo>
                  <a:lnTo>
                    <a:pt x="17408" y="8705"/>
                  </a:lnTo>
                  <a:cubicBezTo>
                    <a:pt x="17408" y="3905"/>
                    <a:pt x="13504" y="0"/>
                    <a:pt x="87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3732400" y="580100"/>
              <a:ext cx="449950" cy="439125"/>
            </a:xfrm>
            <a:custGeom>
              <a:rect b="b" l="l" r="r" t="t"/>
              <a:pathLst>
                <a:path extrusionOk="0" h="17565" w="17998">
                  <a:moveTo>
                    <a:pt x="8998" y="3070"/>
                  </a:moveTo>
                  <a:cubicBezTo>
                    <a:pt x="12268" y="3070"/>
                    <a:pt x="14927" y="5730"/>
                    <a:pt x="14927" y="8999"/>
                  </a:cubicBezTo>
                  <a:lnTo>
                    <a:pt x="14927" y="14496"/>
                  </a:lnTo>
                  <a:lnTo>
                    <a:pt x="3070" y="14496"/>
                  </a:lnTo>
                  <a:lnTo>
                    <a:pt x="3070" y="8999"/>
                  </a:lnTo>
                  <a:cubicBezTo>
                    <a:pt x="3070" y="5729"/>
                    <a:pt x="5728" y="3070"/>
                    <a:pt x="8998" y="3070"/>
                  </a:cubicBezTo>
                  <a:close/>
                  <a:moveTo>
                    <a:pt x="8999" y="2482"/>
                  </a:moveTo>
                  <a:cubicBezTo>
                    <a:pt x="5406" y="2482"/>
                    <a:pt x="2482" y="5405"/>
                    <a:pt x="2482" y="9000"/>
                  </a:cubicBezTo>
                  <a:lnTo>
                    <a:pt x="2482" y="14791"/>
                  </a:lnTo>
                  <a:cubicBezTo>
                    <a:pt x="2482" y="14953"/>
                    <a:pt x="2614" y="15085"/>
                    <a:pt x="2777" y="15085"/>
                  </a:cubicBezTo>
                  <a:lnTo>
                    <a:pt x="15223" y="15085"/>
                  </a:lnTo>
                  <a:cubicBezTo>
                    <a:pt x="15385" y="15085"/>
                    <a:pt x="15517" y="14953"/>
                    <a:pt x="15517" y="14791"/>
                  </a:cubicBezTo>
                  <a:lnTo>
                    <a:pt x="15517" y="9000"/>
                  </a:lnTo>
                  <a:cubicBezTo>
                    <a:pt x="15517" y="5405"/>
                    <a:pt x="12592" y="2482"/>
                    <a:pt x="8999" y="2482"/>
                  </a:cubicBezTo>
                  <a:close/>
                  <a:moveTo>
                    <a:pt x="8999" y="590"/>
                  </a:moveTo>
                  <a:cubicBezTo>
                    <a:pt x="13636" y="590"/>
                    <a:pt x="17408" y="4362"/>
                    <a:pt x="17407" y="9000"/>
                  </a:cubicBezTo>
                  <a:lnTo>
                    <a:pt x="17407" y="16031"/>
                  </a:lnTo>
                  <a:cubicBezTo>
                    <a:pt x="17406" y="16553"/>
                    <a:pt x="16984" y="16976"/>
                    <a:pt x="16462" y="16977"/>
                  </a:cubicBezTo>
                  <a:lnTo>
                    <a:pt x="1535" y="16977"/>
                  </a:lnTo>
                  <a:cubicBezTo>
                    <a:pt x="1013" y="16976"/>
                    <a:pt x="590" y="16553"/>
                    <a:pt x="590" y="16031"/>
                  </a:cubicBezTo>
                  <a:lnTo>
                    <a:pt x="590" y="9000"/>
                  </a:lnTo>
                  <a:cubicBezTo>
                    <a:pt x="590" y="4362"/>
                    <a:pt x="4362" y="590"/>
                    <a:pt x="8999" y="590"/>
                  </a:cubicBezTo>
                  <a:close/>
                  <a:moveTo>
                    <a:pt x="8999" y="0"/>
                  </a:moveTo>
                  <a:cubicBezTo>
                    <a:pt x="4037" y="0"/>
                    <a:pt x="1" y="4038"/>
                    <a:pt x="1" y="9000"/>
                  </a:cubicBezTo>
                  <a:lnTo>
                    <a:pt x="1" y="16030"/>
                  </a:lnTo>
                  <a:cubicBezTo>
                    <a:pt x="2" y="16877"/>
                    <a:pt x="688" y="17564"/>
                    <a:pt x="1536" y="17565"/>
                  </a:cubicBezTo>
                  <a:lnTo>
                    <a:pt x="16462" y="17565"/>
                  </a:lnTo>
                  <a:cubicBezTo>
                    <a:pt x="17310" y="17565"/>
                    <a:pt x="17996" y="16878"/>
                    <a:pt x="17997" y="16031"/>
                  </a:cubicBezTo>
                  <a:lnTo>
                    <a:pt x="17997" y="9000"/>
                  </a:lnTo>
                  <a:cubicBezTo>
                    <a:pt x="17997" y="4038"/>
                    <a:pt x="13961" y="0"/>
                    <a:pt x="89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3716725" y="927125"/>
              <a:ext cx="475125" cy="401500"/>
            </a:xfrm>
            <a:custGeom>
              <a:rect b="b" l="l" r="r" t="t"/>
              <a:pathLst>
                <a:path extrusionOk="0" h="16060" w="19005">
                  <a:moveTo>
                    <a:pt x="1" y="1"/>
                  </a:moveTo>
                  <a:lnTo>
                    <a:pt x="1" y="16060"/>
                  </a:lnTo>
                  <a:lnTo>
                    <a:pt x="19005" y="16060"/>
                  </a:lnTo>
                  <a:lnTo>
                    <a:pt x="190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3709350" y="919775"/>
              <a:ext cx="489875" cy="416200"/>
            </a:xfrm>
            <a:custGeom>
              <a:rect b="b" l="l" r="r" t="t"/>
              <a:pathLst>
                <a:path extrusionOk="0" h="16648" w="19595">
                  <a:moveTo>
                    <a:pt x="19005" y="590"/>
                  </a:moveTo>
                  <a:lnTo>
                    <a:pt x="19005" y="16059"/>
                  </a:lnTo>
                  <a:lnTo>
                    <a:pt x="589" y="16059"/>
                  </a:lnTo>
                  <a:lnTo>
                    <a:pt x="589" y="590"/>
                  </a:lnTo>
                  <a:close/>
                  <a:moveTo>
                    <a:pt x="296" y="1"/>
                  </a:moveTo>
                  <a:cubicBezTo>
                    <a:pt x="132" y="1"/>
                    <a:pt x="1" y="132"/>
                    <a:pt x="1" y="295"/>
                  </a:cubicBezTo>
                  <a:lnTo>
                    <a:pt x="1" y="16352"/>
                  </a:lnTo>
                  <a:cubicBezTo>
                    <a:pt x="1" y="16516"/>
                    <a:pt x="132" y="16647"/>
                    <a:pt x="296" y="16647"/>
                  </a:cubicBezTo>
                  <a:lnTo>
                    <a:pt x="19300" y="16647"/>
                  </a:lnTo>
                  <a:cubicBezTo>
                    <a:pt x="19462" y="16647"/>
                    <a:pt x="19595" y="16516"/>
                    <a:pt x="19594" y="16352"/>
                  </a:cubicBezTo>
                  <a:lnTo>
                    <a:pt x="19594" y="295"/>
                  </a:lnTo>
                  <a:cubicBezTo>
                    <a:pt x="19595" y="132"/>
                    <a:pt x="19462" y="1"/>
                    <a:pt x="193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3899800" y="1042075"/>
              <a:ext cx="103925" cy="188500"/>
            </a:xfrm>
            <a:custGeom>
              <a:rect b="b" l="l" r="r" t="t"/>
              <a:pathLst>
                <a:path extrusionOk="0" h="7540" w="4157">
                  <a:moveTo>
                    <a:pt x="2086" y="1"/>
                  </a:moveTo>
                  <a:cubicBezTo>
                    <a:pt x="1719" y="1"/>
                    <a:pt x="1352" y="98"/>
                    <a:pt x="1026" y="293"/>
                  </a:cubicBezTo>
                  <a:cubicBezTo>
                    <a:pt x="385" y="675"/>
                    <a:pt x="0" y="1371"/>
                    <a:pt x="17" y="2116"/>
                  </a:cubicBezTo>
                  <a:cubicBezTo>
                    <a:pt x="33" y="2860"/>
                    <a:pt x="449" y="3539"/>
                    <a:pt x="1105" y="3892"/>
                  </a:cubicBezTo>
                  <a:lnTo>
                    <a:pt x="757" y="7539"/>
                  </a:lnTo>
                  <a:lnTo>
                    <a:pt x="3417" y="7539"/>
                  </a:lnTo>
                  <a:lnTo>
                    <a:pt x="3070" y="3892"/>
                  </a:lnTo>
                  <a:cubicBezTo>
                    <a:pt x="3738" y="3531"/>
                    <a:pt x="4156" y="2832"/>
                    <a:pt x="4156" y="2072"/>
                  </a:cubicBezTo>
                  <a:cubicBezTo>
                    <a:pt x="4156" y="1326"/>
                    <a:pt x="3756" y="639"/>
                    <a:pt x="3108" y="271"/>
                  </a:cubicBezTo>
                  <a:cubicBezTo>
                    <a:pt x="2791" y="91"/>
                    <a:pt x="2438" y="1"/>
                    <a:pt x="20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3892850" y="1034750"/>
              <a:ext cx="118250" cy="203200"/>
            </a:xfrm>
            <a:custGeom>
              <a:rect b="b" l="l" r="r" t="t"/>
              <a:pathLst>
                <a:path extrusionOk="0" h="8128" w="4730">
                  <a:moveTo>
                    <a:pt x="2364" y="589"/>
                  </a:moveTo>
                  <a:cubicBezTo>
                    <a:pt x="3343" y="589"/>
                    <a:pt x="4139" y="1386"/>
                    <a:pt x="4139" y="2364"/>
                  </a:cubicBezTo>
                  <a:cubicBezTo>
                    <a:pt x="4139" y="3016"/>
                    <a:pt x="3782" y="3617"/>
                    <a:pt x="3207" y="3926"/>
                  </a:cubicBezTo>
                  <a:lnTo>
                    <a:pt x="3035" y="4019"/>
                  </a:lnTo>
                  <a:lnTo>
                    <a:pt x="3371" y="7537"/>
                  </a:lnTo>
                  <a:lnTo>
                    <a:pt x="1358" y="7537"/>
                  </a:lnTo>
                  <a:lnTo>
                    <a:pt x="1694" y="4019"/>
                  </a:lnTo>
                  <a:lnTo>
                    <a:pt x="1522" y="3926"/>
                  </a:lnTo>
                  <a:cubicBezTo>
                    <a:pt x="947" y="3617"/>
                    <a:pt x="590" y="3016"/>
                    <a:pt x="590" y="2364"/>
                  </a:cubicBezTo>
                  <a:cubicBezTo>
                    <a:pt x="590" y="1386"/>
                    <a:pt x="1386" y="589"/>
                    <a:pt x="2364" y="589"/>
                  </a:cubicBezTo>
                  <a:close/>
                  <a:moveTo>
                    <a:pt x="2365" y="1"/>
                  </a:moveTo>
                  <a:cubicBezTo>
                    <a:pt x="1061" y="1"/>
                    <a:pt x="1" y="1061"/>
                    <a:pt x="1" y="2365"/>
                  </a:cubicBezTo>
                  <a:cubicBezTo>
                    <a:pt x="1" y="3162"/>
                    <a:pt x="403" y="3907"/>
                    <a:pt x="1072" y="4343"/>
                  </a:cubicBezTo>
                  <a:lnTo>
                    <a:pt x="711" y="8127"/>
                  </a:lnTo>
                  <a:lnTo>
                    <a:pt x="4019" y="8127"/>
                  </a:lnTo>
                  <a:lnTo>
                    <a:pt x="3658" y="4343"/>
                  </a:lnTo>
                  <a:cubicBezTo>
                    <a:pt x="4326" y="3907"/>
                    <a:pt x="4729" y="3162"/>
                    <a:pt x="4728" y="2365"/>
                  </a:cubicBezTo>
                  <a:cubicBezTo>
                    <a:pt x="4728" y="1061"/>
                    <a:pt x="3668" y="1"/>
                    <a:pt x="2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a:off x="5477025" y="2569425"/>
              <a:ext cx="435225" cy="424400"/>
            </a:xfrm>
            <a:custGeom>
              <a:rect b="b" l="l" r="r" t="t"/>
              <a:pathLst>
                <a:path extrusionOk="0" h="16976" w="17409">
                  <a:moveTo>
                    <a:pt x="8705" y="2481"/>
                  </a:moveTo>
                  <a:cubicBezTo>
                    <a:pt x="12136" y="2481"/>
                    <a:pt x="14928" y="5273"/>
                    <a:pt x="14928" y="8704"/>
                  </a:cubicBezTo>
                  <a:lnTo>
                    <a:pt x="14928" y="14495"/>
                  </a:lnTo>
                  <a:lnTo>
                    <a:pt x="2482" y="14495"/>
                  </a:lnTo>
                  <a:lnTo>
                    <a:pt x="2482" y="8704"/>
                  </a:lnTo>
                  <a:cubicBezTo>
                    <a:pt x="2482" y="5273"/>
                    <a:pt x="5273" y="2481"/>
                    <a:pt x="8705" y="2481"/>
                  </a:cubicBezTo>
                  <a:close/>
                  <a:moveTo>
                    <a:pt x="8705" y="0"/>
                  </a:moveTo>
                  <a:cubicBezTo>
                    <a:pt x="3906" y="0"/>
                    <a:pt x="1" y="3904"/>
                    <a:pt x="1" y="8704"/>
                  </a:cubicBezTo>
                  <a:lnTo>
                    <a:pt x="1" y="15735"/>
                  </a:lnTo>
                  <a:cubicBezTo>
                    <a:pt x="1" y="16420"/>
                    <a:pt x="557" y="16975"/>
                    <a:pt x="1242" y="16975"/>
                  </a:cubicBezTo>
                  <a:lnTo>
                    <a:pt x="16168" y="16975"/>
                  </a:lnTo>
                  <a:cubicBezTo>
                    <a:pt x="16854" y="16975"/>
                    <a:pt x="17409" y="16420"/>
                    <a:pt x="17409" y="15735"/>
                  </a:cubicBezTo>
                  <a:lnTo>
                    <a:pt x="17409" y="8704"/>
                  </a:lnTo>
                  <a:cubicBezTo>
                    <a:pt x="17409" y="3905"/>
                    <a:pt x="13505" y="0"/>
                    <a:pt x="8705"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a:off x="5469700" y="2562050"/>
              <a:ext cx="449925" cy="439125"/>
            </a:xfrm>
            <a:custGeom>
              <a:rect b="b" l="l" r="r" t="t"/>
              <a:pathLst>
                <a:path extrusionOk="0" h="17565" w="17997">
                  <a:moveTo>
                    <a:pt x="8998" y="3069"/>
                  </a:moveTo>
                  <a:cubicBezTo>
                    <a:pt x="12267" y="3069"/>
                    <a:pt x="14926" y="5729"/>
                    <a:pt x="14926" y="8999"/>
                  </a:cubicBezTo>
                  <a:lnTo>
                    <a:pt x="14926" y="14495"/>
                  </a:lnTo>
                  <a:lnTo>
                    <a:pt x="3069" y="14495"/>
                  </a:lnTo>
                  <a:lnTo>
                    <a:pt x="3069" y="8999"/>
                  </a:lnTo>
                  <a:cubicBezTo>
                    <a:pt x="3069" y="5729"/>
                    <a:pt x="5728" y="3069"/>
                    <a:pt x="8998" y="3069"/>
                  </a:cubicBezTo>
                  <a:close/>
                  <a:moveTo>
                    <a:pt x="8998" y="2481"/>
                  </a:moveTo>
                  <a:cubicBezTo>
                    <a:pt x="5405" y="2481"/>
                    <a:pt x="2480" y="5405"/>
                    <a:pt x="2480" y="8999"/>
                  </a:cubicBezTo>
                  <a:lnTo>
                    <a:pt x="2480" y="14790"/>
                  </a:lnTo>
                  <a:cubicBezTo>
                    <a:pt x="2480" y="14952"/>
                    <a:pt x="2613" y="15085"/>
                    <a:pt x="2775" y="15085"/>
                  </a:cubicBezTo>
                  <a:lnTo>
                    <a:pt x="15221" y="15085"/>
                  </a:lnTo>
                  <a:cubicBezTo>
                    <a:pt x="15383" y="15085"/>
                    <a:pt x="15516" y="14952"/>
                    <a:pt x="15516" y="14790"/>
                  </a:cubicBezTo>
                  <a:lnTo>
                    <a:pt x="15516" y="8999"/>
                  </a:lnTo>
                  <a:cubicBezTo>
                    <a:pt x="15516" y="5405"/>
                    <a:pt x="12592" y="2481"/>
                    <a:pt x="8998" y="2481"/>
                  </a:cubicBezTo>
                  <a:close/>
                  <a:moveTo>
                    <a:pt x="8998" y="589"/>
                  </a:moveTo>
                  <a:cubicBezTo>
                    <a:pt x="13634" y="589"/>
                    <a:pt x="17408" y="4361"/>
                    <a:pt x="17407" y="8999"/>
                  </a:cubicBezTo>
                  <a:lnTo>
                    <a:pt x="17407" y="16030"/>
                  </a:lnTo>
                  <a:cubicBezTo>
                    <a:pt x="17407" y="16552"/>
                    <a:pt x="16983" y="16975"/>
                    <a:pt x="16461" y="16975"/>
                  </a:cubicBezTo>
                  <a:lnTo>
                    <a:pt x="1534" y="16975"/>
                  </a:lnTo>
                  <a:cubicBezTo>
                    <a:pt x="1012" y="16974"/>
                    <a:pt x="589" y="16552"/>
                    <a:pt x="589" y="16030"/>
                  </a:cubicBezTo>
                  <a:lnTo>
                    <a:pt x="589" y="8999"/>
                  </a:lnTo>
                  <a:cubicBezTo>
                    <a:pt x="589" y="4361"/>
                    <a:pt x="4361" y="589"/>
                    <a:pt x="8998" y="589"/>
                  </a:cubicBezTo>
                  <a:close/>
                  <a:moveTo>
                    <a:pt x="8998" y="1"/>
                  </a:moveTo>
                  <a:cubicBezTo>
                    <a:pt x="4036" y="1"/>
                    <a:pt x="0" y="4037"/>
                    <a:pt x="0" y="8999"/>
                  </a:cubicBezTo>
                  <a:lnTo>
                    <a:pt x="0" y="16030"/>
                  </a:lnTo>
                  <a:cubicBezTo>
                    <a:pt x="1" y="16877"/>
                    <a:pt x="688" y="17564"/>
                    <a:pt x="1535" y="17565"/>
                  </a:cubicBezTo>
                  <a:lnTo>
                    <a:pt x="16461" y="17565"/>
                  </a:lnTo>
                  <a:cubicBezTo>
                    <a:pt x="17309" y="17564"/>
                    <a:pt x="17996" y="16877"/>
                    <a:pt x="17996" y="16030"/>
                  </a:cubicBezTo>
                  <a:lnTo>
                    <a:pt x="17996" y="8999"/>
                  </a:lnTo>
                  <a:cubicBezTo>
                    <a:pt x="17996" y="4037"/>
                    <a:pt x="13960" y="1"/>
                    <a:pt x="89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3"/>
            <p:cNvSpPr/>
            <p:nvPr/>
          </p:nvSpPr>
          <p:spPr>
            <a:xfrm>
              <a:off x="5453975" y="2909075"/>
              <a:ext cx="475150" cy="401475"/>
            </a:xfrm>
            <a:custGeom>
              <a:rect b="b" l="l" r="r" t="t"/>
              <a:pathLst>
                <a:path extrusionOk="0" h="16059" w="19006">
                  <a:moveTo>
                    <a:pt x="1" y="1"/>
                  </a:moveTo>
                  <a:lnTo>
                    <a:pt x="1" y="16059"/>
                  </a:lnTo>
                  <a:lnTo>
                    <a:pt x="19006" y="16059"/>
                  </a:lnTo>
                  <a:lnTo>
                    <a:pt x="190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5446600" y="2901700"/>
              <a:ext cx="489875" cy="416225"/>
            </a:xfrm>
            <a:custGeom>
              <a:rect b="b" l="l" r="r" t="t"/>
              <a:pathLst>
                <a:path extrusionOk="0" h="16649" w="19595">
                  <a:moveTo>
                    <a:pt x="19006" y="590"/>
                  </a:moveTo>
                  <a:lnTo>
                    <a:pt x="19006" y="16059"/>
                  </a:lnTo>
                  <a:lnTo>
                    <a:pt x="590" y="16059"/>
                  </a:lnTo>
                  <a:lnTo>
                    <a:pt x="591" y="590"/>
                  </a:lnTo>
                  <a:close/>
                  <a:moveTo>
                    <a:pt x="296" y="1"/>
                  </a:moveTo>
                  <a:cubicBezTo>
                    <a:pt x="133" y="1"/>
                    <a:pt x="1" y="132"/>
                    <a:pt x="2" y="296"/>
                  </a:cubicBezTo>
                  <a:lnTo>
                    <a:pt x="2" y="16354"/>
                  </a:lnTo>
                  <a:cubicBezTo>
                    <a:pt x="2" y="16516"/>
                    <a:pt x="133" y="16649"/>
                    <a:pt x="296" y="16649"/>
                  </a:cubicBezTo>
                  <a:lnTo>
                    <a:pt x="19301" y="16649"/>
                  </a:lnTo>
                  <a:cubicBezTo>
                    <a:pt x="19463" y="16649"/>
                    <a:pt x="19595" y="16516"/>
                    <a:pt x="19595" y="16354"/>
                  </a:cubicBezTo>
                  <a:lnTo>
                    <a:pt x="19595" y="296"/>
                  </a:lnTo>
                  <a:cubicBezTo>
                    <a:pt x="19595" y="132"/>
                    <a:pt x="19463" y="1"/>
                    <a:pt x="19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5637075" y="3024025"/>
              <a:ext cx="103925" cy="188500"/>
            </a:xfrm>
            <a:custGeom>
              <a:rect b="b" l="l" r="r" t="t"/>
              <a:pathLst>
                <a:path extrusionOk="0" h="7540" w="4157">
                  <a:moveTo>
                    <a:pt x="2085" y="0"/>
                  </a:moveTo>
                  <a:cubicBezTo>
                    <a:pt x="1718" y="0"/>
                    <a:pt x="1351" y="98"/>
                    <a:pt x="1025" y="292"/>
                  </a:cubicBezTo>
                  <a:cubicBezTo>
                    <a:pt x="385" y="675"/>
                    <a:pt x="1" y="1370"/>
                    <a:pt x="17" y="2116"/>
                  </a:cubicBezTo>
                  <a:cubicBezTo>
                    <a:pt x="33" y="2860"/>
                    <a:pt x="448" y="3539"/>
                    <a:pt x="1104" y="3892"/>
                  </a:cubicBezTo>
                  <a:lnTo>
                    <a:pt x="757" y="7539"/>
                  </a:lnTo>
                  <a:lnTo>
                    <a:pt x="3416" y="7539"/>
                  </a:lnTo>
                  <a:lnTo>
                    <a:pt x="3069" y="3892"/>
                  </a:lnTo>
                  <a:cubicBezTo>
                    <a:pt x="3739" y="3531"/>
                    <a:pt x="4155" y="2832"/>
                    <a:pt x="4155" y="2071"/>
                  </a:cubicBezTo>
                  <a:cubicBezTo>
                    <a:pt x="4156" y="1326"/>
                    <a:pt x="3756" y="639"/>
                    <a:pt x="3108" y="270"/>
                  </a:cubicBezTo>
                  <a:cubicBezTo>
                    <a:pt x="2790" y="90"/>
                    <a:pt x="2438" y="0"/>
                    <a:pt x="2085"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5630150" y="3016700"/>
              <a:ext cx="118200" cy="203200"/>
            </a:xfrm>
            <a:custGeom>
              <a:rect b="b" l="l" r="r" t="t"/>
              <a:pathLst>
                <a:path extrusionOk="0" h="8128" w="4728">
                  <a:moveTo>
                    <a:pt x="2364" y="590"/>
                  </a:moveTo>
                  <a:cubicBezTo>
                    <a:pt x="3342" y="590"/>
                    <a:pt x="4138" y="1386"/>
                    <a:pt x="4138" y="2364"/>
                  </a:cubicBezTo>
                  <a:cubicBezTo>
                    <a:pt x="4138" y="3016"/>
                    <a:pt x="3781" y="3616"/>
                    <a:pt x="3206" y="3926"/>
                  </a:cubicBezTo>
                  <a:lnTo>
                    <a:pt x="3034" y="4018"/>
                  </a:lnTo>
                  <a:lnTo>
                    <a:pt x="3370" y="7537"/>
                  </a:lnTo>
                  <a:lnTo>
                    <a:pt x="1358" y="7537"/>
                  </a:lnTo>
                  <a:lnTo>
                    <a:pt x="1693" y="4018"/>
                  </a:lnTo>
                  <a:lnTo>
                    <a:pt x="1521" y="3926"/>
                  </a:lnTo>
                  <a:cubicBezTo>
                    <a:pt x="947" y="3616"/>
                    <a:pt x="589" y="3016"/>
                    <a:pt x="589" y="2364"/>
                  </a:cubicBezTo>
                  <a:cubicBezTo>
                    <a:pt x="589" y="1386"/>
                    <a:pt x="1386" y="590"/>
                    <a:pt x="2364" y="590"/>
                  </a:cubicBezTo>
                  <a:close/>
                  <a:moveTo>
                    <a:pt x="2364" y="1"/>
                  </a:moveTo>
                  <a:cubicBezTo>
                    <a:pt x="1060" y="1"/>
                    <a:pt x="0" y="1060"/>
                    <a:pt x="0" y="2364"/>
                  </a:cubicBezTo>
                  <a:cubicBezTo>
                    <a:pt x="0" y="3162"/>
                    <a:pt x="403" y="3907"/>
                    <a:pt x="1070" y="4343"/>
                  </a:cubicBezTo>
                  <a:lnTo>
                    <a:pt x="710" y="8127"/>
                  </a:lnTo>
                  <a:lnTo>
                    <a:pt x="4018" y="8127"/>
                  </a:lnTo>
                  <a:lnTo>
                    <a:pt x="3657" y="4343"/>
                  </a:lnTo>
                  <a:cubicBezTo>
                    <a:pt x="4325" y="3907"/>
                    <a:pt x="4727" y="3162"/>
                    <a:pt x="4727" y="2364"/>
                  </a:cubicBezTo>
                  <a:cubicBezTo>
                    <a:pt x="4727" y="1060"/>
                    <a:pt x="3667" y="1"/>
                    <a:pt x="23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1981725" y="2569425"/>
              <a:ext cx="435225" cy="424400"/>
            </a:xfrm>
            <a:custGeom>
              <a:rect b="b" l="l" r="r" t="t"/>
              <a:pathLst>
                <a:path extrusionOk="0" h="16976" w="17409">
                  <a:moveTo>
                    <a:pt x="8704" y="2481"/>
                  </a:moveTo>
                  <a:cubicBezTo>
                    <a:pt x="12135" y="2481"/>
                    <a:pt x="14927" y="5273"/>
                    <a:pt x="14927" y="8704"/>
                  </a:cubicBezTo>
                  <a:lnTo>
                    <a:pt x="14927" y="14495"/>
                  </a:lnTo>
                  <a:lnTo>
                    <a:pt x="2481" y="14495"/>
                  </a:lnTo>
                  <a:lnTo>
                    <a:pt x="2481" y="8704"/>
                  </a:lnTo>
                  <a:cubicBezTo>
                    <a:pt x="2481" y="5273"/>
                    <a:pt x="5273" y="2481"/>
                    <a:pt x="8704" y="2481"/>
                  </a:cubicBezTo>
                  <a:close/>
                  <a:moveTo>
                    <a:pt x="8704" y="0"/>
                  </a:moveTo>
                  <a:cubicBezTo>
                    <a:pt x="3905" y="0"/>
                    <a:pt x="0" y="3904"/>
                    <a:pt x="0" y="8704"/>
                  </a:cubicBezTo>
                  <a:lnTo>
                    <a:pt x="0" y="15735"/>
                  </a:lnTo>
                  <a:cubicBezTo>
                    <a:pt x="0" y="16420"/>
                    <a:pt x="555" y="16975"/>
                    <a:pt x="1241" y="16975"/>
                  </a:cubicBezTo>
                  <a:lnTo>
                    <a:pt x="16168" y="16975"/>
                  </a:lnTo>
                  <a:cubicBezTo>
                    <a:pt x="16852" y="16975"/>
                    <a:pt x="17408" y="16420"/>
                    <a:pt x="17408" y="15735"/>
                  </a:cubicBezTo>
                  <a:lnTo>
                    <a:pt x="17408" y="8704"/>
                  </a:lnTo>
                  <a:cubicBezTo>
                    <a:pt x="17408" y="3905"/>
                    <a:pt x="13503" y="0"/>
                    <a:pt x="8704"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1974350" y="2562050"/>
              <a:ext cx="449975" cy="439125"/>
            </a:xfrm>
            <a:custGeom>
              <a:rect b="b" l="l" r="r" t="t"/>
              <a:pathLst>
                <a:path extrusionOk="0" h="17565" w="17999">
                  <a:moveTo>
                    <a:pt x="8999" y="3069"/>
                  </a:moveTo>
                  <a:cubicBezTo>
                    <a:pt x="12269" y="3069"/>
                    <a:pt x="14928" y="5729"/>
                    <a:pt x="14928" y="8999"/>
                  </a:cubicBezTo>
                  <a:lnTo>
                    <a:pt x="14928" y="14495"/>
                  </a:lnTo>
                  <a:lnTo>
                    <a:pt x="3070" y="14495"/>
                  </a:lnTo>
                  <a:lnTo>
                    <a:pt x="3071" y="8999"/>
                  </a:lnTo>
                  <a:cubicBezTo>
                    <a:pt x="3071" y="5730"/>
                    <a:pt x="5729" y="3069"/>
                    <a:pt x="8999" y="3069"/>
                  </a:cubicBezTo>
                  <a:close/>
                  <a:moveTo>
                    <a:pt x="9000" y="2481"/>
                  </a:moveTo>
                  <a:cubicBezTo>
                    <a:pt x="5405" y="2481"/>
                    <a:pt x="2482" y="5405"/>
                    <a:pt x="2482" y="8999"/>
                  </a:cubicBezTo>
                  <a:lnTo>
                    <a:pt x="2482" y="14790"/>
                  </a:lnTo>
                  <a:cubicBezTo>
                    <a:pt x="2481" y="14952"/>
                    <a:pt x="2614" y="15085"/>
                    <a:pt x="2776" y="15085"/>
                  </a:cubicBezTo>
                  <a:lnTo>
                    <a:pt x="15223" y="15085"/>
                  </a:lnTo>
                  <a:cubicBezTo>
                    <a:pt x="15385" y="15085"/>
                    <a:pt x="15517" y="14952"/>
                    <a:pt x="15517" y="14790"/>
                  </a:cubicBezTo>
                  <a:lnTo>
                    <a:pt x="15517" y="8999"/>
                  </a:lnTo>
                  <a:cubicBezTo>
                    <a:pt x="15517" y="5405"/>
                    <a:pt x="12593" y="2481"/>
                    <a:pt x="9000" y="2481"/>
                  </a:cubicBezTo>
                  <a:close/>
                  <a:moveTo>
                    <a:pt x="9000" y="589"/>
                  </a:moveTo>
                  <a:cubicBezTo>
                    <a:pt x="13636" y="589"/>
                    <a:pt x="17409" y="4361"/>
                    <a:pt x="17408" y="8999"/>
                  </a:cubicBezTo>
                  <a:lnTo>
                    <a:pt x="17408" y="16030"/>
                  </a:lnTo>
                  <a:cubicBezTo>
                    <a:pt x="17407" y="16552"/>
                    <a:pt x="16985" y="16974"/>
                    <a:pt x="16463" y="16975"/>
                  </a:cubicBezTo>
                  <a:lnTo>
                    <a:pt x="1536" y="16975"/>
                  </a:lnTo>
                  <a:cubicBezTo>
                    <a:pt x="1013" y="16975"/>
                    <a:pt x="590" y="16552"/>
                    <a:pt x="589" y="16030"/>
                  </a:cubicBezTo>
                  <a:lnTo>
                    <a:pt x="589" y="8999"/>
                  </a:lnTo>
                  <a:cubicBezTo>
                    <a:pt x="589" y="4361"/>
                    <a:pt x="4361" y="589"/>
                    <a:pt x="8999" y="589"/>
                  </a:cubicBezTo>
                  <a:close/>
                  <a:moveTo>
                    <a:pt x="8999" y="1"/>
                  </a:moveTo>
                  <a:cubicBezTo>
                    <a:pt x="4038" y="1"/>
                    <a:pt x="0" y="4037"/>
                    <a:pt x="0" y="8999"/>
                  </a:cubicBezTo>
                  <a:lnTo>
                    <a:pt x="0" y="16030"/>
                  </a:lnTo>
                  <a:cubicBezTo>
                    <a:pt x="2" y="16877"/>
                    <a:pt x="688" y="17564"/>
                    <a:pt x="1536" y="17565"/>
                  </a:cubicBezTo>
                  <a:lnTo>
                    <a:pt x="16463" y="17565"/>
                  </a:lnTo>
                  <a:cubicBezTo>
                    <a:pt x="17309" y="17564"/>
                    <a:pt x="17997" y="16877"/>
                    <a:pt x="17998" y="16030"/>
                  </a:cubicBezTo>
                  <a:lnTo>
                    <a:pt x="17998" y="8999"/>
                  </a:lnTo>
                  <a:cubicBezTo>
                    <a:pt x="17998" y="4037"/>
                    <a:pt x="13961" y="1"/>
                    <a:pt x="89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1958675" y="2909075"/>
              <a:ext cx="475150" cy="401475"/>
            </a:xfrm>
            <a:custGeom>
              <a:rect b="b" l="l" r="r" t="t"/>
              <a:pathLst>
                <a:path extrusionOk="0" h="16059" w="19006">
                  <a:moveTo>
                    <a:pt x="0" y="1"/>
                  </a:moveTo>
                  <a:lnTo>
                    <a:pt x="0" y="16059"/>
                  </a:lnTo>
                  <a:lnTo>
                    <a:pt x="19006" y="16059"/>
                  </a:lnTo>
                  <a:lnTo>
                    <a:pt x="190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1951300" y="2901700"/>
              <a:ext cx="489875" cy="416225"/>
            </a:xfrm>
            <a:custGeom>
              <a:rect b="b" l="l" r="r" t="t"/>
              <a:pathLst>
                <a:path extrusionOk="0" h="16649" w="19595">
                  <a:moveTo>
                    <a:pt x="19006" y="590"/>
                  </a:moveTo>
                  <a:lnTo>
                    <a:pt x="19006" y="16059"/>
                  </a:lnTo>
                  <a:lnTo>
                    <a:pt x="590" y="16059"/>
                  </a:lnTo>
                  <a:lnTo>
                    <a:pt x="590" y="590"/>
                  </a:lnTo>
                  <a:close/>
                  <a:moveTo>
                    <a:pt x="295" y="1"/>
                  </a:moveTo>
                  <a:cubicBezTo>
                    <a:pt x="133" y="1"/>
                    <a:pt x="0" y="132"/>
                    <a:pt x="1" y="296"/>
                  </a:cubicBezTo>
                  <a:lnTo>
                    <a:pt x="1" y="16354"/>
                  </a:lnTo>
                  <a:cubicBezTo>
                    <a:pt x="0" y="16516"/>
                    <a:pt x="133" y="16649"/>
                    <a:pt x="295" y="16649"/>
                  </a:cubicBezTo>
                  <a:lnTo>
                    <a:pt x="19299" y="16649"/>
                  </a:lnTo>
                  <a:cubicBezTo>
                    <a:pt x="19463" y="16649"/>
                    <a:pt x="19594" y="16516"/>
                    <a:pt x="19594" y="16354"/>
                  </a:cubicBezTo>
                  <a:lnTo>
                    <a:pt x="19594" y="296"/>
                  </a:lnTo>
                  <a:cubicBezTo>
                    <a:pt x="19594" y="132"/>
                    <a:pt x="19463" y="1"/>
                    <a:pt x="19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2141775" y="3024025"/>
              <a:ext cx="103875" cy="188500"/>
            </a:xfrm>
            <a:custGeom>
              <a:rect b="b" l="l" r="r" t="t"/>
              <a:pathLst>
                <a:path extrusionOk="0" h="7540" w="4155">
                  <a:moveTo>
                    <a:pt x="2084" y="0"/>
                  </a:moveTo>
                  <a:cubicBezTo>
                    <a:pt x="1717" y="0"/>
                    <a:pt x="1351" y="98"/>
                    <a:pt x="1024" y="292"/>
                  </a:cubicBezTo>
                  <a:cubicBezTo>
                    <a:pt x="385" y="675"/>
                    <a:pt x="0" y="1370"/>
                    <a:pt x="15" y="2116"/>
                  </a:cubicBezTo>
                  <a:cubicBezTo>
                    <a:pt x="32" y="2860"/>
                    <a:pt x="447" y="3539"/>
                    <a:pt x="1103" y="3892"/>
                  </a:cubicBezTo>
                  <a:lnTo>
                    <a:pt x="756" y="7539"/>
                  </a:lnTo>
                  <a:lnTo>
                    <a:pt x="3416" y="7539"/>
                  </a:lnTo>
                  <a:lnTo>
                    <a:pt x="3068" y="3892"/>
                  </a:lnTo>
                  <a:cubicBezTo>
                    <a:pt x="3738" y="3531"/>
                    <a:pt x="4155" y="2832"/>
                    <a:pt x="4155" y="2071"/>
                  </a:cubicBezTo>
                  <a:cubicBezTo>
                    <a:pt x="4155" y="1326"/>
                    <a:pt x="3756" y="639"/>
                    <a:pt x="3108" y="270"/>
                  </a:cubicBezTo>
                  <a:cubicBezTo>
                    <a:pt x="2790" y="90"/>
                    <a:pt x="2437" y="0"/>
                    <a:pt x="2084"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2134800" y="3016675"/>
              <a:ext cx="118225" cy="203225"/>
            </a:xfrm>
            <a:custGeom>
              <a:rect b="b" l="l" r="r" t="t"/>
              <a:pathLst>
                <a:path extrusionOk="0" h="8129" w="4729">
                  <a:moveTo>
                    <a:pt x="2365" y="591"/>
                  </a:moveTo>
                  <a:cubicBezTo>
                    <a:pt x="3344" y="591"/>
                    <a:pt x="4140" y="1387"/>
                    <a:pt x="4140" y="2365"/>
                  </a:cubicBezTo>
                  <a:cubicBezTo>
                    <a:pt x="4140" y="3017"/>
                    <a:pt x="3781" y="3617"/>
                    <a:pt x="3208" y="3927"/>
                  </a:cubicBezTo>
                  <a:lnTo>
                    <a:pt x="3036" y="4019"/>
                  </a:lnTo>
                  <a:lnTo>
                    <a:pt x="3371" y="7538"/>
                  </a:lnTo>
                  <a:lnTo>
                    <a:pt x="1358" y="7538"/>
                  </a:lnTo>
                  <a:lnTo>
                    <a:pt x="1695" y="4019"/>
                  </a:lnTo>
                  <a:lnTo>
                    <a:pt x="1523" y="3927"/>
                  </a:lnTo>
                  <a:cubicBezTo>
                    <a:pt x="948" y="3617"/>
                    <a:pt x="590" y="3017"/>
                    <a:pt x="590" y="2365"/>
                  </a:cubicBezTo>
                  <a:cubicBezTo>
                    <a:pt x="590" y="1387"/>
                    <a:pt x="1387" y="591"/>
                    <a:pt x="2365" y="591"/>
                  </a:cubicBezTo>
                  <a:close/>
                  <a:moveTo>
                    <a:pt x="2365" y="1"/>
                  </a:moveTo>
                  <a:cubicBezTo>
                    <a:pt x="1062" y="1"/>
                    <a:pt x="2" y="1061"/>
                    <a:pt x="2" y="2365"/>
                  </a:cubicBezTo>
                  <a:cubicBezTo>
                    <a:pt x="1" y="3162"/>
                    <a:pt x="403" y="3907"/>
                    <a:pt x="1072" y="4344"/>
                  </a:cubicBezTo>
                  <a:lnTo>
                    <a:pt x="711" y="8128"/>
                  </a:lnTo>
                  <a:lnTo>
                    <a:pt x="4019" y="8128"/>
                  </a:lnTo>
                  <a:lnTo>
                    <a:pt x="3659" y="4343"/>
                  </a:lnTo>
                  <a:cubicBezTo>
                    <a:pt x="4326" y="3907"/>
                    <a:pt x="4729" y="3162"/>
                    <a:pt x="4729" y="2365"/>
                  </a:cubicBezTo>
                  <a:cubicBezTo>
                    <a:pt x="4729" y="1062"/>
                    <a:pt x="3667" y="1"/>
                    <a:pt x="23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6074275" y="2700300"/>
              <a:ext cx="144125" cy="518900"/>
            </a:xfrm>
            <a:custGeom>
              <a:rect b="b" l="l" r="r" t="t"/>
              <a:pathLst>
                <a:path extrusionOk="0" h="20756" w="5765">
                  <a:moveTo>
                    <a:pt x="4480" y="0"/>
                  </a:moveTo>
                  <a:cubicBezTo>
                    <a:pt x="4218" y="0"/>
                    <a:pt x="3956" y="103"/>
                    <a:pt x="3761" y="306"/>
                  </a:cubicBezTo>
                  <a:cubicBezTo>
                    <a:pt x="1396" y="2772"/>
                    <a:pt x="0" y="6537"/>
                    <a:pt x="26" y="10377"/>
                  </a:cubicBezTo>
                  <a:cubicBezTo>
                    <a:pt x="54" y="14266"/>
                    <a:pt x="1529" y="18039"/>
                    <a:pt x="3973" y="20469"/>
                  </a:cubicBezTo>
                  <a:cubicBezTo>
                    <a:pt x="4167" y="20660"/>
                    <a:pt x="4419" y="20755"/>
                    <a:pt x="4672" y="20755"/>
                  </a:cubicBezTo>
                  <a:cubicBezTo>
                    <a:pt x="4927" y="20755"/>
                    <a:pt x="5183" y="20657"/>
                    <a:pt x="5378" y="20461"/>
                  </a:cubicBezTo>
                  <a:cubicBezTo>
                    <a:pt x="5765" y="20073"/>
                    <a:pt x="5764" y="19444"/>
                    <a:pt x="5375" y="19056"/>
                  </a:cubicBezTo>
                  <a:cubicBezTo>
                    <a:pt x="3296" y="16989"/>
                    <a:pt x="2041" y="13739"/>
                    <a:pt x="2018" y="10363"/>
                  </a:cubicBezTo>
                  <a:cubicBezTo>
                    <a:pt x="1995" y="7029"/>
                    <a:pt x="3183" y="3786"/>
                    <a:pt x="5198" y="1685"/>
                  </a:cubicBezTo>
                  <a:cubicBezTo>
                    <a:pt x="5578" y="1288"/>
                    <a:pt x="5565" y="657"/>
                    <a:pt x="5168" y="277"/>
                  </a:cubicBezTo>
                  <a:cubicBezTo>
                    <a:pt x="4975" y="92"/>
                    <a:pt x="4727" y="0"/>
                    <a:pt x="4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6177275" y="2766625"/>
              <a:ext cx="113725" cy="384825"/>
            </a:xfrm>
            <a:custGeom>
              <a:rect b="b" l="l" r="r" t="t"/>
              <a:pathLst>
                <a:path extrusionOk="0" h="15393" w="4549">
                  <a:moveTo>
                    <a:pt x="3301" y="0"/>
                  </a:moveTo>
                  <a:cubicBezTo>
                    <a:pt x="3019" y="0"/>
                    <a:pt x="2738" y="120"/>
                    <a:pt x="2542" y="353"/>
                  </a:cubicBezTo>
                  <a:cubicBezTo>
                    <a:pt x="897" y="2345"/>
                    <a:pt x="1" y="4953"/>
                    <a:pt x="21" y="7696"/>
                  </a:cubicBezTo>
                  <a:cubicBezTo>
                    <a:pt x="39" y="10459"/>
                    <a:pt x="983" y="13070"/>
                    <a:pt x="2680" y="15046"/>
                  </a:cubicBezTo>
                  <a:cubicBezTo>
                    <a:pt x="2876" y="15275"/>
                    <a:pt x="3155" y="15392"/>
                    <a:pt x="3435" y="15392"/>
                  </a:cubicBezTo>
                  <a:cubicBezTo>
                    <a:pt x="3664" y="15392"/>
                    <a:pt x="3895" y="15313"/>
                    <a:pt x="4082" y="15152"/>
                  </a:cubicBezTo>
                  <a:cubicBezTo>
                    <a:pt x="4500" y="14795"/>
                    <a:pt x="4548" y="14166"/>
                    <a:pt x="4190" y="13750"/>
                  </a:cubicBezTo>
                  <a:cubicBezTo>
                    <a:pt x="2800" y="12130"/>
                    <a:pt x="2027" y="9975"/>
                    <a:pt x="2011" y="7681"/>
                  </a:cubicBezTo>
                  <a:cubicBezTo>
                    <a:pt x="1994" y="5406"/>
                    <a:pt x="2729" y="3253"/>
                    <a:pt x="4077" y="1620"/>
                  </a:cubicBezTo>
                  <a:cubicBezTo>
                    <a:pt x="4418" y="1195"/>
                    <a:pt x="4355" y="575"/>
                    <a:pt x="3934" y="228"/>
                  </a:cubicBezTo>
                  <a:cubicBezTo>
                    <a:pt x="3749" y="75"/>
                    <a:pt x="3525" y="0"/>
                    <a:pt x="3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6272025" y="2833800"/>
              <a:ext cx="91725" cy="251225"/>
            </a:xfrm>
            <a:custGeom>
              <a:rect b="b" l="l" r="r" t="t"/>
              <a:pathLst>
                <a:path extrusionOk="0" h="10049" w="3669">
                  <a:moveTo>
                    <a:pt x="2402" y="1"/>
                  </a:moveTo>
                  <a:cubicBezTo>
                    <a:pt x="2106" y="1"/>
                    <a:pt x="1813" y="132"/>
                    <a:pt x="1617" y="383"/>
                  </a:cubicBezTo>
                  <a:lnTo>
                    <a:pt x="1618" y="383"/>
                  </a:lnTo>
                  <a:cubicBezTo>
                    <a:pt x="557" y="1743"/>
                    <a:pt x="1" y="3333"/>
                    <a:pt x="13" y="4982"/>
                  </a:cubicBezTo>
                  <a:cubicBezTo>
                    <a:pt x="24" y="6697"/>
                    <a:pt x="643" y="8331"/>
                    <a:pt x="1803" y="9707"/>
                  </a:cubicBezTo>
                  <a:cubicBezTo>
                    <a:pt x="2000" y="9933"/>
                    <a:pt x="2276" y="10049"/>
                    <a:pt x="2554" y="10049"/>
                  </a:cubicBezTo>
                  <a:cubicBezTo>
                    <a:pt x="2781" y="10049"/>
                    <a:pt x="3009" y="9972"/>
                    <a:pt x="3196" y="9815"/>
                  </a:cubicBezTo>
                  <a:cubicBezTo>
                    <a:pt x="3612" y="9464"/>
                    <a:pt x="3669" y="8844"/>
                    <a:pt x="3324" y="8424"/>
                  </a:cubicBezTo>
                  <a:cubicBezTo>
                    <a:pt x="2468" y="7408"/>
                    <a:pt x="2011" y="6213"/>
                    <a:pt x="2002" y="4969"/>
                  </a:cubicBezTo>
                  <a:cubicBezTo>
                    <a:pt x="1994" y="3773"/>
                    <a:pt x="2403" y="2611"/>
                    <a:pt x="3186" y="1609"/>
                  </a:cubicBezTo>
                  <a:cubicBezTo>
                    <a:pt x="3524" y="1176"/>
                    <a:pt x="3447" y="550"/>
                    <a:pt x="3014" y="212"/>
                  </a:cubicBezTo>
                  <a:cubicBezTo>
                    <a:pt x="2832" y="70"/>
                    <a:pt x="2616" y="1"/>
                    <a:pt x="24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1692475" y="2700300"/>
              <a:ext cx="144300" cy="519000"/>
            </a:xfrm>
            <a:custGeom>
              <a:rect b="b" l="l" r="r" t="t"/>
              <a:pathLst>
                <a:path extrusionOk="0" h="20760" w="5772">
                  <a:moveTo>
                    <a:pt x="1292" y="0"/>
                  </a:moveTo>
                  <a:cubicBezTo>
                    <a:pt x="1045" y="0"/>
                    <a:pt x="797" y="92"/>
                    <a:pt x="604" y="277"/>
                  </a:cubicBezTo>
                  <a:cubicBezTo>
                    <a:pt x="207" y="657"/>
                    <a:pt x="194" y="1288"/>
                    <a:pt x="574" y="1685"/>
                  </a:cubicBezTo>
                  <a:cubicBezTo>
                    <a:pt x="2589" y="3786"/>
                    <a:pt x="3777" y="7029"/>
                    <a:pt x="3754" y="10363"/>
                  </a:cubicBezTo>
                  <a:cubicBezTo>
                    <a:pt x="3731" y="13739"/>
                    <a:pt x="2476" y="16989"/>
                    <a:pt x="396" y="19056"/>
                  </a:cubicBezTo>
                  <a:cubicBezTo>
                    <a:pt x="4" y="19443"/>
                    <a:pt x="1" y="20075"/>
                    <a:pt x="389" y="20466"/>
                  </a:cubicBezTo>
                  <a:cubicBezTo>
                    <a:pt x="584" y="20662"/>
                    <a:pt x="839" y="20760"/>
                    <a:pt x="1095" y="20760"/>
                  </a:cubicBezTo>
                  <a:cubicBezTo>
                    <a:pt x="1350" y="20760"/>
                    <a:pt x="1605" y="20663"/>
                    <a:pt x="1799" y="20469"/>
                  </a:cubicBezTo>
                  <a:cubicBezTo>
                    <a:pt x="4243" y="18039"/>
                    <a:pt x="5717" y="14266"/>
                    <a:pt x="5745" y="10377"/>
                  </a:cubicBezTo>
                  <a:cubicBezTo>
                    <a:pt x="5772" y="6537"/>
                    <a:pt x="4376" y="2772"/>
                    <a:pt x="2011" y="306"/>
                  </a:cubicBezTo>
                  <a:cubicBezTo>
                    <a:pt x="1815" y="103"/>
                    <a:pt x="1554" y="0"/>
                    <a:pt x="1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1619925" y="2766125"/>
              <a:ext cx="113825" cy="385475"/>
            </a:xfrm>
            <a:custGeom>
              <a:rect b="b" l="l" r="r" t="t"/>
              <a:pathLst>
                <a:path extrusionOk="0" h="15419" w="4553">
                  <a:moveTo>
                    <a:pt x="1236" y="1"/>
                  </a:moveTo>
                  <a:cubicBezTo>
                    <a:pt x="1013" y="1"/>
                    <a:pt x="789" y="75"/>
                    <a:pt x="603" y="228"/>
                  </a:cubicBezTo>
                  <a:cubicBezTo>
                    <a:pt x="176" y="581"/>
                    <a:pt x="119" y="1216"/>
                    <a:pt x="477" y="1640"/>
                  </a:cubicBezTo>
                  <a:cubicBezTo>
                    <a:pt x="1825" y="3273"/>
                    <a:pt x="2559" y="5426"/>
                    <a:pt x="2543" y="7701"/>
                  </a:cubicBezTo>
                  <a:cubicBezTo>
                    <a:pt x="2527" y="9995"/>
                    <a:pt x="1753" y="12150"/>
                    <a:pt x="364" y="13770"/>
                  </a:cubicBezTo>
                  <a:cubicBezTo>
                    <a:pt x="0" y="14186"/>
                    <a:pt x="46" y="14819"/>
                    <a:pt x="465" y="15179"/>
                  </a:cubicBezTo>
                  <a:cubicBezTo>
                    <a:pt x="653" y="15340"/>
                    <a:pt x="884" y="15419"/>
                    <a:pt x="1114" y="15419"/>
                  </a:cubicBezTo>
                  <a:cubicBezTo>
                    <a:pt x="1397" y="15419"/>
                    <a:pt x="1678" y="15299"/>
                    <a:pt x="1874" y="15066"/>
                  </a:cubicBezTo>
                  <a:cubicBezTo>
                    <a:pt x="3571" y="13090"/>
                    <a:pt x="4515" y="10479"/>
                    <a:pt x="4533" y="7716"/>
                  </a:cubicBezTo>
                  <a:cubicBezTo>
                    <a:pt x="4552" y="4973"/>
                    <a:pt x="3657" y="2365"/>
                    <a:pt x="2012" y="373"/>
                  </a:cubicBezTo>
                  <a:cubicBezTo>
                    <a:pt x="1816" y="128"/>
                    <a:pt x="1527" y="1"/>
                    <a:pt x="12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1547400" y="2833800"/>
              <a:ext cx="91625" cy="251100"/>
            </a:xfrm>
            <a:custGeom>
              <a:rect b="b" l="l" r="r" t="t"/>
              <a:pathLst>
                <a:path extrusionOk="0" h="10044" w="3665">
                  <a:moveTo>
                    <a:pt x="1263" y="1"/>
                  </a:moveTo>
                  <a:cubicBezTo>
                    <a:pt x="1048" y="1"/>
                    <a:pt x="832" y="70"/>
                    <a:pt x="650" y="212"/>
                  </a:cubicBezTo>
                  <a:cubicBezTo>
                    <a:pt x="217" y="550"/>
                    <a:pt x="140" y="1176"/>
                    <a:pt x="479" y="1609"/>
                  </a:cubicBezTo>
                  <a:cubicBezTo>
                    <a:pt x="1262" y="2611"/>
                    <a:pt x="1671" y="3773"/>
                    <a:pt x="1663" y="4969"/>
                  </a:cubicBezTo>
                  <a:cubicBezTo>
                    <a:pt x="1655" y="6213"/>
                    <a:pt x="1197" y="7408"/>
                    <a:pt x="340" y="8424"/>
                  </a:cubicBezTo>
                  <a:cubicBezTo>
                    <a:pt x="1" y="8845"/>
                    <a:pt x="60" y="9460"/>
                    <a:pt x="474" y="9809"/>
                  </a:cubicBezTo>
                  <a:cubicBezTo>
                    <a:pt x="660" y="9966"/>
                    <a:pt x="888" y="10043"/>
                    <a:pt x="1114" y="10043"/>
                  </a:cubicBezTo>
                  <a:cubicBezTo>
                    <a:pt x="1390" y="10043"/>
                    <a:pt x="1665" y="9929"/>
                    <a:pt x="1862" y="9707"/>
                  </a:cubicBezTo>
                  <a:cubicBezTo>
                    <a:pt x="3022" y="8331"/>
                    <a:pt x="3640" y="6697"/>
                    <a:pt x="3652" y="4982"/>
                  </a:cubicBezTo>
                  <a:cubicBezTo>
                    <a:pt x="3664" y="3333"/>
                    <a:pt x="3109" y="1743"/>
                    <a:pt x="2047" y="383"/>
                  </a:cubicBezTo>
                  <a:cubicBezTo>
                    <a:pt x="1851" y="132"/>
                    <a:pt x="1559"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3693525" y="383050"/>
              <a:ext cx="523850" cy="141150"/>
            </a:xfrm>
            <a:custGeom>
              <a:rect b="b" l="l" r="r" t="t"/>
              <a:pathLst>
                <a:path extrusionOk="0" h="5646" w="20954">
                  <a:moveTo>
                    <a:pt x="1095" y="0"/>
                  </a:moveTo>
                  <a:cubicBezTo>
                    <a:pt x="841" y="0"/>
                    <a:pt x="587" y="97"/>
                    <a:pt x="392" y="290"/>
                  </a:cubicBezTo>
                  <a:cubicBezTo>
                    <a:pt x="2" y="678"/>
                    <a:pt x="1" y="1310"/>
                    <a:pt x="391" y="1700"/>
                  </a:cubicBezTo>
                  <a:cubicBezTo>
                    <a:pt x="2820" y="4144"/>
                    <a:pt x="6592" y="5618"/>
                    <a:pt x="10482" y="5645"/>
                  </a:cubicBezTo>
                  <a:cubicBezTo>
                    <a:pt x="10517" y="5646"/>
                    <a:pt x="10553" y="5646"/>
                    <a:pt x="10588" y="5646"/>
                  </a:cubicBezTo>
                  <a:cubicBezTo>
                    <a:pt x="14391" y="5646"/>
                    <a:pt x="18109" y="4254"/>
                    <a:pt x="20552" y="1912"/>
                  </a:cubicBezTo>
                  <a:cubicBezTo>
                    <a:pt x="20944" y="1530"/>
                    <a:pt x="20954" y="904"/>
                    <a:pt x="20575" y="510"/>
                  </a:cubicBezTo>
                  <a:cubicBezTo>
                    <a:pt x="20380" y="306"/>
                    <a:pt x="20118" y="204"/>
                    <a:pt x="19857" y="204"/>
                  </a:cubicBezTo>
                  <a:cubicBezTo>
                    <a:pt x="19612" y="204"/>
                    <a:pt x="19366" y="293"/>
                    <a:pt x="19174" y="474"/>
                  </a:cubicBezTo>
                  <a:cubicBezTo>
                    <a:pt x="17093" y="2470"/>
                    <a:pt x="13888" y="3656"/>
                    <a:pt x="10587" y="3656"/>
                  </a:cubicBezTo>
                  <a:cubicBezTo>
                    <a:pt x="10556" y="3656"/>
                    <a:pt x="10526" y="3655"/>
                    <a:pt x="10496" y="3655"/>
                  </a:cubicBezTo>
                  <a:cubicBezTo>
                    <a:pt x="7120" y="3632"/>
                    <a:pt x="3870" y="2377"/>
                    <a:pt x="1803" y="297"/>
                  </a:cubicBezTo>
                  <a:cubicBezTo>
                    <a:pt x="1608" y="99"/>
                    <a:pt x="1351" y="0"/>
                    <a:pt x="1095"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3760900" y="311100"/>
              <a:ext cx="390750" cy="110275"/>
            </a:xfrm>
            <a:custGeom>
              <a:rect b="b" l="l" r="r" t="t"/>
              <a:pathLst>
                <a:path extrusionOk="0" h="4411" w="15630">
                  <a:moveTo>
                    <a:pt x="1114" y="0"/>
                  </a:moveTo>
                  <a:cubicBezTo>
                    <a:pt x="834" y="0"/>
                    <a:pt x="555" y="118"/>
                    <a:pt x="359" y="348"/>
                  </a:cubicBezTo>
                  <a:cubicBezTo>
                    <a:pt x="0" y="764"/>
                    <a:pt x="48" y="1393"/>
                    <a:pt x="465" y="1751"/>
                  </a:cubicBezTo>
                  <a:cubicBezTo>
                    <a:pt x="2441" y="3446"/>
                    <a:pt x="5052" y="4391"/>
                    <a:pt x="7815" y="4410"/>
                  </a:cubicBezTo>
                  <a:cubicBezTo>
                    <a:pt x="7843" y="4411"/>
                    <a:pt x="7871" y="4411"/>
                    <a:pt x="7899" y="4411"/>
                  </a:cubicBezTo>
                  <a:cubicBezTo>
                    <a:pt x="10610" y="4411"/>
                    <a:pt x="13186" y="3517"/>
                    <a:pt x="15158" y="1889"/>
                  </a:cubicBezTo>
                  <a:lnTo>
                    <a:pt x="15158" y="1888"/>
                  </a:lnTo>
                  <a:cubicBezTo>
                    <a:pt x="15574" y="1536"/>
                    <a:pt x="15629" y="916"/>
                    <a:pt x="15283" y="496"/>
                  </a:cubicBezTo>
                  <a:cubicBezTo>
                    <a:pt x="15086" y="257"/>
                    <a:pt x="14801" y="134"/>
                    <a:pt x="14514" y="134"/>
                  </a:cubicBezTo>
                  <a:cubicBezTo>
                    <a:pt x="14295" y="134"/>
                    <a:pt x="14075" y="206"/>
                    <a:pt x="13891" y="353"/>
                  </a:cubicBezTo>
                  <a:cubicBezTo>
                    <a:pt x="12274" y="1688"/>
                    <a:pt x="10149" y="2420"/>
                    <a:pt x="7899" y="2420"/>
                  </a:cubicBezTo>
                  <a:cubicBezTo>
                    <a:pt x="7876" y="2420"/>
                    <a:pt x="7853" y="2420"/>
                    <a:pt x="7829" y="2420"/>
                  </a:cubicBezTo>
                  <a:cubicBezTo>
                    <a:pt x="5535" y="2404"/>
                    <a:pt x="3381" y="1629"/>
                    <a:pt x="1761" y="240"/>
                  </a:cubicBezTo>
                  <a:cubicBezTo>
                    <a:pt x="1574" y="79"/>
                    <a:pt x="1343" y="0"/>
                    <a:pt x="1114"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3827425" y="238400"/>
              <a:ext cx="257250" cy="88425"/>
            </a:xfrm>
            <a:custGeom>
              <a:rect b="b" l="l" r="r" t="t"/>
              <a:pathLst>
                <a:path extrusionOk="0" h="3537" w="10290">
                  <a:moveTo>
                    <a:pt x="1111" y="1"/>
                  </a:moveTo>
                  <a:cubicBezTo>
                    <a:pt x="828" y="1"/>
                    <a:pt x="547" y="121"/>
                    <a:pt x="350" y="354"/>
                  </a:cubicBezTo>
                  <a:cubicBezTo>
                    <a:pt x="0" y="770"/>
                    <a:pt x="48" y="1388"/>
                    <a:pt x="456" y="1746"/>
                  </a:cubicBezTo>
                  <a:cubicBezTo>
                    <a:pt x="1832" y="2906"/>
                    <a:pt x="3466" y="3524"/>
                    <a:pt x="5181" y="3536"/>
                  </a:cubicBezTo>
                  <a:cubicBezTo>
                    <a:pt x="5198" y="3536"/>
                    <a:pt x="5216" y="3537"/>
                    <a:pt x="5233" y="3537"/>
                  </a:cubicBezTo>
                  <a:cubicBezTo>
                    <a:pt x="6863" y="3537"/>
                    <a:pt x="8434" y="2981"/>
                    <a:pt x="9779" y="1931"/>
                  </a:cubicBezTo>
                  <a:cubicBezTo>
                    <a:pt x="10213" y="1592"/>
                    <a:pt x="10289" y="967"/>
                    <a:pt x="9950" y="534"/>
                  </a:cubicBezTo>
                  <a:cubicBezTo>
                    <a:pt x="9755" y="283"/>
                    <a:pt x="9461" y="151"/>
                    <a:pt x="9165" y="151"/>
                  </a:cubicBezTo>
                  <a:cubicBezTo>
                    <a:pt x="8951" y="151"/>
                    <a:pt x="8735" y="220"/>
                    <a:pt x="8553" y="362"/>
                  </a:cubicBezTo>
                  <a:cubicBezTo>
                    <a:pt x="7562" y="1137"/>
                    <a:pt x="6414" y="1546"/>
                    <a:pt x="5231" y="1546"/>
                  </a:cubicBezTo>
                  <a:cubicBezTo>
                    <a:pt x="5219" y="1546"/>
                    <a:pt x="5206" y="1546"/>
                    <a:pt x="5194" y="1546"/>
                  </a:cubicBezTo>
                  <a:cubicBezTo>
                    <a:pt x="3950" y="1537"/>
                    <a:pt x="2755" y="1080"/>
                    <a:pt x="1738" y="224"/>
                  </a:cubicBezTo>
                  <a:cubicBezTo>
                    <a:pt x="1554" y="74"/>
                    <a:pt x="1332" y="1"/>
                    <a:pt x="1111"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1543650" y="3991975"/>
              <a:ext cx="4747325" cy="1484200"/>
            </a:xfrm>
            <a:custGeom>
              <a:rect b="b" l="l" r="r" t="t"/>
              <a:pathLst>
                <a:path extrusionOk="0" h="59368" w="189893">
                  <a:moveTo>
                    <a:pt x="94946" y="0"/>
                  </a:moveTo>
                  <a:cubicBezTo>
                    <a:pt x="69765" y="0"/>
                    <a:pt x="45615" y="3128"/>
                    <a:pt x="27809" y="8694"/>
                  </a:cubicBezTo>
                  <a:cubicBezTo>
                    <a:pt x="10003" y="14261"/>
                    <a:pt x="1" y="21811"/>
                    <a:pt x="1" y="29684"/>
                  </a:cubicBezTo>
                  <a:cubicBezTo>
                    <a:pt x="1" y="37556"/>
                    <a:pt x="10003" y="45106"/>
                    <a:pt x="27809" y="50673"/>
                  </a:cubicBezTo>
                  <a:cubicBezTo>
                    <a:pt x="45615" y="56240"/>
                    <a:pt x="69765" y="59367"/>
                    <a:pt x="94946" y="59367"/>
                  </a:cubicBezTo>
                  <a:cubicBezTo>
                    <a:pt x="120127" y="59367"/>
                    <a:pt x="144277" y="56240"/>
                    <a:pt x="162083" y="50673"/>
                  </a:cubicBezTo>
                  <a:cubicBezTo>
                    <a:pt x="179888" y="45106"/>
                    <a:pt x="189892" y="37556"/>
                    <a:pt x="189892" y="29684"/>
                  </a:cubicBezTo>
                  <a:cubicBezTo>
                    <a:pt x="189892" y="21811"/>
                    <a:pt x="179888" y="14261"/>
                    <a:pt x="162083" y="8694"/>
                  </a:cubicBezTo>
                  <a:cubicBezTo>
                    <a:pt x="144277" y="3128"/>
                    <a:pt x="120127" y="0"/>
                    <a:pt x="94946"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1778600" y="3998425"/>
              <a:ext cx="4325100" cy="1313725"/>
            </a:xfrm>
            <a:custGeom>
              <a:rect b="b" l="l" r="r" t="t"/>
              <a:pathLst>
                <a:path extrusionOk="0" h="52549" w="173004">
                  <a:moveTo>
                    <a:pt x="86502" y="0"/>
                  </a:moveTo>
                  <a:cubicBezTo>
                    <a:pt x="63560" y="0"/>
                    <a:pt x="41558" y="2768"/>
                    <a:pt x="25336" y="7696"/>
                  </a:cubicBezTo>
                  <a:cubicBezTo>
                    <a:pt x="9113" y="12623"/>
                    <a:pt x="0" y="19306"/>
                    <a:pt x="0" y="26275"/>
                  </a:cubicBezTo>
                  <a:cubicBezTo>
                    <a:pt x="0" y="33243"/>
                    <a:pt x="9113" y="39925"/>
                    <a:pt x="25336" y="44853"/>
                  </a:cubicBezTo>
                  <a:cubicBezTo>
                    <a:pt x="41558" y="49780"/>
                    <a:pt x="63560" y="52549"/>
                    <a:pt x="86502" y="52549"/>
                  </a:cubicBezTo>
                  <a:cubicBezTo>
                    <a:pt x="109443" y="52549"/>
                    <a:pt x="131445" y="49780"/>
                    <a:pt x="147667" y="44853"/>
                  </a:cubicBezTo>
                  <a:cubicBezTo>
                    <a:pt x="163889" y="39925"/>
                    <a:pt x="173004" y="33243"/>
                    <a:pt x="173004" y="26275"/>
                  </a:cubicBezTo>
                  <a:cubicBezTo>
                    <a:pt x="173004" y="19306"/>
                    <a:pt x="163889" y="12623"/>
                    <a:pt x="147667" y="7696"/>
                  </a:cubicBezTo>
                  <a:cubicBezTo>
                    <a:pt x="131445" y="2768"/>
                    <a:pt x="109443" y="0"/>
                    <a:pt x="865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1771225" y="3991075"/>
              <a:ext cx="4339825" cy="1328450"/>
            </a:xfrm>
            <a:custGeom>
              <a:rect b="b" l="l" r="r" t="t"/>
              <a:pathLst>
                <a:path extrusionOk="0" h="53138" w="173593">
                  <a:moveTo>
                    <a:pt x="86797" y="589"/>
                  </a:moveTo>
                  <a:cubicBezTo>
                    <a:pt x="134332" y="589"/>
                    <a:pt x="173005" y="12243"/>
                    <a:pt x="173005" y="26569"/>
                  </a:cubicBezTo>
                  <a:cubicBezTo>
                    <a:pt x="173005" y="40894"/>
                    <a:pt x="134331" y="52549"/>
                    <a:pt x="86797" y="52549"/>
                  </a:cubicBezTo>
                  <a:cubicBezTo>
                    <a:pt x="39262" y="52549"/>
                    <a:pt x="589" y="40894"/>
                    <a:pt x="589" y="26569"/>
                  </a:cubicBezTo>
                  <a:cubicBezTo>
                    <a:pt x="589" y="12243"/>
                    <a:pt x="39262" y="589"/>
                    <a:pt x="86797" y="589"/>
                  </a:cubicBezTo>
                  <a:close/>
                  <a:moveTo>
                    <a:pt x="86797" y="0"/>
                  </a:moveTo>
                  <a:cubicBezTo>
                    <a:pt x="63663" y="0"/>
                    <a:pt x="41910" y="2737"/>
                    <a:pt x="25545" y="7708"/>
                  </a:cubicBezTo>
                  <a:cubicBezTo>
                    <a:pt x="9072" y="12711"/>
                    <a:pt x="0" y="19410"/>
                    <a:pt x="0" y="26569"/>
                  </a:cubicBezTo>
                  <a:cubicBezTo>
                    <a:pt x="0" y="33728"/>
                    <a:pt x="9072" y="40426"/>
                    <a:pt x="25545" y="45429"/>
                  </a:cubicBezTo>
                  <a:cubicBezTo>
                    <a:pt x="41910" y="50400"/>
                    <a:pt x="63663" y="53138"/>
                    <a:pt x="86797" y="53138"/>
                  </a:cubicBezTo>
                  <a:cubicBezTo>
                    <a:pt x="109930" y="53138"/>
                    <a:pt x="131683" y="50400"/>
                    <a:pt x="148049" y="45429"/>
                  </a:cubicBezTo>
                  <a:cubicBezTo>
                    <a:pt x="164521" y="40427"/>
                    <a:pt x="173593" y="33728"/>
                    <a:pt x="173593" y="26569"/>
                  </a:cubicBezTo>
                  <a:cubicBezTo>
                    <a:pt x="173593" y="19410"/>
                    <a:pt x="164521" y="12713"/>
                    <a:pt x="148049" y="7708"/>
                  </a:cubicBezTo>
                  <a:cubicBezTo>
                    <a:pt x="131683" y="2737"/>
                    <a:pt x="109931" y="0"/>
                    <a:pt x="867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2012975" y="3937675"/>
              <a:ext cx="3856325" cy="1114050"/>
            </a:xfrm>
            <a:custGeom>
              <a:rect b="b" l="l" r="r" t="t"/>
              <a:pathLst>
                <a:path extrusionOk="0" h="44562" w="154253">
                  <a:moveTo>
                    <a:pt x="77127" y="0"/>
                  </a:moveTo>
                  <a:cubicBezTo>
                    <a:pt x="56671" y="0"/>
                    <a:pt x="37054" y="2348"/>
                    <a:pt x="22590" y="6526"/>
                  </a:cubicBezTo>
                  <a:cubicBezTo>
                    <a:pt x="8126" y="10705"/>
                    <a:pt x="1" y="16372"/>
                    <a:pt x="1" y="22281"/>
                  </a:cubicBezTo>
                  <a:cubicBezTo>
                    <a:pt x="1" y="28190"/>
                    <a:pt x="8126" y="33857"/>
                    <a:pt x="22590" y="38036"/>
                  </a:cubicBezTo>
                  <a:cubicBezTo>
                    <a:pt x="37054" y="42214"/>
                    <a:pt x="56671" y="44562"/>
                    <a:pt x="77127" y="44562"/>
                  </a:cubicBezTo>
                  <a:cubicBezTo>
                    <a:pt x="97582" y="44562"/>
                    <a:pt x="117199" y="42214"/>
                    <a:pt x="131662" y="38036"/>
                  </a:cubicBezTo>
                  <a:cubicBezTo>
                    <a:pt x="146127" y="33857"/>
                    <a:pt x="154252" y="28190"/>
                    <a:pt x="154252" y="22281"/>
                  </a:cubicBezTo>
                  <a:cubicBezTo>
                    <a:pt x="154252" y="16372"/>
                    <a:pt x="146127" y="10705"/>
                    <a:pt x="131662" y="6526"/>
                  </a:cubicBezTo>
                  <a:cubicBezTo>
                    <a:pt x="117199" y="2348"/>
                    <a:pt x="97582" y="0"/>
                    <a:pt x="771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2005600" y="3930300"/>
              <a:ext cx="3871075" cy="1128800"/>
            </a:xfrm>
            <a:custGeom>
              <a:rect b="b" l="l" r="r" t="t"/>
              <a:pathLst>
                <a:path extrusionOk="0" h="45152" w="154843">
                  <a:moveTo>
                    <a:pt x="77422" y="590"/>
                  </a:moveTo>
                  <a:cubicBezTo>
                    <a:pt x="119787" y="590"/>
                    <a:pt x="154253" y="10451"/>
                    <a:pt x="154253" y="22576"/>
                  </a:cubicBezTo>
                  <a:cubicBezTo>
                    <a:pt x="154253" y="34699"/>
                    <a:pt x="119787" y="44562"/>
                    <a:pt x="77422" y="44562"/>
                  </a:cubicBezTo>
                  <a:cubicBezTo>
                    <a:pt x="35056" y="44562"/>
                    <a:pt x="589" y="34698"/>
                    <a:pt x="589" y="22576"/>
                  </a:cubicBezTo>
                  <a:cubicBezTo>
                    <a:pt x="589" y="10453"/>
                    <a:pt x="35056" y="590"/>
                    <a:pt x="77422" y="590"/>
                  </a:cubicBezTo>
                  <a:close/>
                  <a:moveTo>
                    <a:pt x="77422" y="0"/>
                  </a:moveTo>
                  <a:cubicBezTo>
                    <a:pt x="56794" y="0"/>
                    <a:pt x="37396" y="2322"/>
                    <a:pt x="22803" y="6537"/>
                  </a:cubicBezTo>
                  <a:cubicBezTo>
                    <a:pt x="8099" y="10785"/>
                    <a:pt x="1" y="16481"/>
                    <a:pt x="1" y="22575"/>
                  </a:cubicBezTo>
                  <a:cubicBezTo>
                    <a:pt x="1" y="28669"/>
                    <a:pt x="8099" y="34365"/>
                    <a:pt x="22803" y="38613"/>
                  </a:cubicBezTo>
                  <a:cubicBezTo>
                    <a:pt x="37397" y="42829"/>
                    <a:pt x="56794" y="45152"/>
                    <a:pt x="77422" y="45152"/>
                  </a:cubicBezTo>
                  <a:cubicBezTo>
                    <a:pt x="98049" y="45152"/>
                    <a:pt x="117447" y="42829"/>
                    <a:pt x="132040" y="38613"/>
                  </a:cubicBezTo>
                  <a:cubicBezTo>
                    <a:pt x="146744" y="34365"/>
                    <a:pt x="154842" y="28669"/>
                    <a:pt x="154842" y="22575"/>
                  </a:cubicBezTo>
                  <a:cubicBezTo>
                    <a:pt x="154842" y="16481"/>
                    <a:pt x="146744" y="10785"/>
                    <a:pt x="132040" y="6537"/>
                  </a:cubicBezTo>
                  <a:cubicBezTo>
                    <a:pt x="117447" y="2322"/>
                    <a:pt x="98049" y="0"/>
                    <a:pt x="77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2182475" y="3986625"/>
              <a:ext cx="3517325" cy="979400"/>
            </a:xfrm>
            <a:custGeom>
              <a:rect b="b" l="l" r="r" t="t"/>
              <a:pathLst>
                <a:path extrusionOk="0" h="39176" w="140693">
                  <a:moveTo>
                    <a:pt x="70347" y="1"/>
                  </a:moveTo>
                  <a:cubicBezTo>
                    <a:pt x="51689" y="1"/>
                    <a:pt x="33797" y="2064"/>
                    <a:pt x="20604" y="5738"/>
                  </a:cubicBezTo>
                  <a:cubicBezTo>
                    <a:pt x="7412" y="9411"/>
                    <a:pt x="0" y="14393"/>
                    <a:pt x="0" y="19588"/>
                  </a:cubicBezTo>
                  <a:cubicBezTo>
                    <a:pt x="0" y="24784"/>
                    <a:pt x="7412" y="29765"/>
                    <a:pt x="20604" y="33439"/>
                  </a:cubicBezTo>
                  <a:cubicBezTo>
                    <a:pt x="33797" y="37112"/>
                    <a:pt x="51689" y="39176"/>
                    <a:pt x="70347" y="39176"/>
                  </a:cubicBezTo>
                  <a:cubicBezTo>
                    <a:pt x="89003" y="39176"/>
                    <a:pt x="106896" y="37112"/>
                    <a:pt x="120088" y="33439"/>
                  </a:cubicBezTo>
                  <a:cubicBezTo>
                    <a:pt x="133281" y="29765"/>
                    <a:pt x="140692" y="24784"/>
                    <a:pt x="140692" y="19588"/>
                  </a:cubicBezTo>
                  <a:cubicBezTo>
                    <a:pt x="140692" y="14393"/>
                    <a:pt x="133281" y="9411"/>
                    <a:pt x="120088" y="5738"/>
                  </a:cubicBezTo>
                  <a:cubicBezTo>
                    <a:pt x="106896" y="2064"/>
                    <a:pt x="89003" y="1"/>
                    <a:pt x="70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2175125" y="3979250"/>
              <a:ext cx="3532025" cy="994150"/>
            </a:xfrm>
            <a:custGeom>
              <a:rect b="b" l="l" r="r" t="t"/>
              <a:pathLst>
                <a:path extrusionOk="0" h="39766" w="141281">
                  <a:moveTo>
                    <a:pt x="70641" y="590"/>
                  </a:moveTo>
                  <a:cubicBezTo>
                    <a:pt x="109267" y="590"/>
                    <a:pt x="140691" y="9245"/>
                    <a:pt x="140691" y="19883"/>
                  </a:cubicBezTo>
                  <a:cubicBezTo>
                    <a:pt x="140691" y="30522"/>
                    <a:pt x="109267" y="39177"/>
                    <a:pt x="70641" y="39177"/>
                  </a:cubicBezTo>
                  <a:cubicBezTo>
                    <a:pt x="32014" y="39177"/>
                    <a:pt x="589" y="30522"/>
                    <a:pt x="589" y="19883"/>
                  </a:cubicBezTo>
                  <a:cubicBezTo>
                    <a:pt x="589" y="9245"/>
                    <a:pt x="32014" y="590"/>
                    <a:pt x="70641" y="590"/>
                  </a:cubicBezTo>
                  <a:close/>
                  <a:moveTo>
                    <a:pt x="70641" y="1"/>
                  </a:moveTo>
                  <a:cubicBezTo>
                    <a:pt x="51824" y="1"/>
                    <a:pt x="34132" y="2042"/>
                    <a:pt x="20820" y="5749"/>
                  </a:cubicBezTo>
                  <a:cubicBezTo>
                    <a:pt x="7395" y="9488"/>
                    <a:pt x="1" y="14507"/>
                    <a:pt x="1" y="19883"/>
                  </a:cubicBezTo>
                  <a:cubicBezTo>
                    <a:pt x="1" y="25260"/>
                    <a:pt x="7395" y="30280"/>
                    <a:pt x="20820" y="34018"/>
                  </a:cubicBezTo>
                  <a:cubicBezTo>
                    <a:pt x="34132" y="37724"/>
                    <a:pt x="51824" y="39766"/>
                    <a:pt x="70641" y="39766"/>
                  </a:cubicBezTo>
                  <a:cubicBezTo>
                    <a:pt x="89456" y="39766"/>
                    <a:pt x="107150" y="37724"/>
                    <a:pt x="120461" y="34018"/>
                  </a:cubicBezTo>
                  <a:cubicBezTo>
                    <a:pt x="133887" y="30280"/>
                    <a:pt x="141280" y="25260"/>
                    <a:pt x="141280" y="19883"/>
                  </a:cubicBezTo>
                  <a:cubicBezTo>
                    <a:pt x="141280" y="14507"/>
                    <a:pt x="133887" y="9488"/>
                    <a:pt x="120461" y="5749"/>
                  </a:cubicBezTo>
                  <a:cubicBezTo>
                    <a:pt x="107150" y="2042"/>
                    <a:pt x="89456" y="1"/>
                    <a:pt x="70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2205725" y="4145775"/>
              <a:ext cx="3470825" cy="820250"/>
            </a:xfrm>
            <a:custGeom>
              <a:rect b="b" l="l" r="r" t="t"/>
              <a:pathLst>
                <a:path extrusionOk="0" h="32810" w="138833">
                  <a:moveTo>
                    <a:pt x="69417" y="0"/>
                  </a:moveTo>
                  <a:cubicBezTo>
                    <a:pt x="51006" y="0"/>
                    <a:pt x="33349" y="1729"/>
                    <a:pt x="20332" y="4805"/>
                  </a:cubicBezTo>
                  <a:cubicBezTo>
                    <a:pt x="7314" y="7882"/>
                    <a:pt x="0" y="12054"/>
                    <a:pt x="0" y="16406"/>
                  </a:cubicBezTo>
                  <a:cubicBezTo>
                    <a:pt x="0" y="20756"/>
                    <a:pt x="7314" y="24929"/>
                    <a:pt x="20332" y="28005"/>
                  </a:cubicBezTo>
                  <a:cubicBezTo>
                    <a:pt x="33349" y="31082"/>
                    <a:pt x="51006" y="32810"/>
                    <a:pt x="69417" y="32810"/>
                  </a:cubicBezTo>
                  <a:cubicBezTo>
                    <a:pt x="87827" y="32810"/>
                    <a:pt x="105483" y="31082"/>
                    <a:pt x="118501" y="28005"/>
                  </a:cubicBezTo>
                  <a:cubicBezTo>
                    <a:pt x="131520" y="24929"/>
                    <a:pt x="138832" y="20756"/>
                    <a:pt x="138832" y="16406"/>
                  </a:cubicBezTo>
                  <a:cubicBezTo>
                    <a:pt x="138832" y="12054"/>
                    <a:pt x="131520" y="7882"/>
                    <a:pt x="118501" y="4805"/>
                  </a:cubicBezTo>
                  <a:cubicBezTo>
                    <a:pt x="105483" y="1729"/>
                    <a:pt x="87827" y="0"/>
                    <a:pt x="694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2197200" y="4138425"/>
              <a:ext cx="3487875" cy="834975"/>
            </a:xfrm>
            <a:custGeom>
              <a:rect b="b" l="l" r="r" t="t"/>
              <a:pathLst>
                <a:path extrusionOk="0" h="33399" w="139515">
                  <a:moveTo>
                    <a:pt x="69758" y="589"/>
                  </a:moveTo>
                  <a:cubicBezTo>
                    <a:pt x="103563" y="589"/>
                    <a:pt x="133159" y="7504"/>
                    <a:pt x="138829" y="16700"/>
                  </a:cubicBezTo>
                  <a:cubicBezTo>
                    <a:pt x="133159" y="25895"/>
                    <a:pt x="103562" y="32810"/>
                    <a:pt x="69758" y="32810"/>
                  </a:cubicBezTo>
                  <a:cubicBezTo>
                    <a:pt x="35953" y="32810"/>
                    <a:pt x="6356" y="25895"/>
                    <a:pt x="685" y="16700"/>
                  </a:cubicBezTo>
                  <a:cubicBezTo>
                    <a:pt x="6356" y="7504"/>
                    <a:pt x="35953" y="589"/>
                    <a:pt x="69758" y="589"/>
                  </a:cubicBezTo>
                  <a:close/>
                  <a:moveTo>
                    <a:pt x="69758" y="0"/>
                  </a:moveTo>
                  <a:cubicBezTo>
                    <a:pt x="35017" y="0"/>
                    <a:pt x="5717" y="6961"/>
                    <a:pt x="87" y="16550"/>
                  </a:cubicBezTo>
                  <a:lnTo>
                    <a:pt x="0" y="16700"/>
                  </a:lnTo>
                  <a:lnTo>
                    <a:pt x="87" y="16849"/>
                  </a:lnTo>
                  <a:cubicBezTo>
                    <a:pt x="5717" y="26438"/>
                    <a:pt x="35017" y="33399"/>
                    <a:pt x="69758" y="33399"/>
                  </a:cubicBezTo>
                  <a:cubicBezTo>
                    <a:pt x="104497" y="33399"/>
                    <a:pt x="133799" y="26438"/>
                    <a:pt x="139428" y="16849"/>
                  </a:cubicBezTo>
                  <a:lnTo>
                    <a:pt x="139514" y="16700"/>
                  </a:lnTo>
                  <a:lnTo>
                    <a:pt x="139428" y="16550"/>
                  </a:lnTo>
                  <a:cubicBezTo>
                    <a:pt x="133799" y="6961"/>
                    <a:pt x="104497" y="0"/>
                    <a:pt x="69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2166250" y="4842425"/>
              <a:ext cx="119075" cy="104200"/>
            </a:xfrm>
            <a:custGeom>
              <a:rect b="b" l="l" r="r" t="t"/>
              <a:pathLst>
                <a:path extrusionOk="0" h="4168" w="4763">
                  <a:moveTo>
                    <a:pt x="2382" y="1"/>
                  </a:moveTo>
                  <a:cubicBezTo>
                    <a:pt x="1066" y="1"/>
                    <a:pt x="0" y="933"/>
                    <a:pt x="0" y="2084"/>
                  </a:cubicBezTo>
                  <a:cubicBezTo>
                    <a:pt x="0" y="3235"/>
                    <a:pt x="1066" y="4168"/>
                    <a:pt x="2382" y="4168"/>
                  </a:cubicBezTo>
                  <a:cubicBezTo>
                    <a:pt x="3697" y="4168"/>
                    <a:pt x="4763" y="3235"/>
                    <a:pt x="4763" y="2084"/>
                  </a:cubicBezTo>
                  <a:cubicBezTo>
                    <a:pt x="4763" y="934"/>
                    <a:pt x="3697" y="1"/>
                    <a:pt x="2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2158900" y="4835075"/>
              <a:ext cx="133800" cy="118925"/>
            </a:xfrm>
            <a:custGeom>
              <a:rect b="b" l="l" r="r" t="t"/>
              <a:pathLst>
                <a:path extrusionOk="0" h="4757" w="5352">
                  <a:moveTo>
                    <a:pt x="2676" y="590"/>
                  </a:moveTo>
                  <a:cubicBezTo>
                    <a:pt x="3826" y="590"/>
                    <a:pt x="4763" y="1391"/>
                    <a:pt x="4763" y="2378"/>
                  </a:cubicBezTo>
                  <a:cubicBezTo>
                    <a:pt x="4763" y="3364"/>
                    <a:pt x="3826" y="4168"/>
                    <a:pt x="2676" y="4168"/>
                  </a:cubicBezTo>
                  <a:cubicBezTo>
                    <a:pt x="1525" y="4168"/>
                    <a:pt x="589" y="3364"/>
                    <a:pt x="589" y="2378"/>
                  </a:cubicBezTo>
                  <a:cubicBezTo>
                    <a:pt x="589" y="1391"/>
                    <a:pt x="1525" y="590"/>
                    <a:pt x="2676" y="590"/>
                  </a:cubicBezTo>
                  <a:close/>
                  <a:moveTo>
                    <a:pt x="2676" y="1"/>
                  </a:moveTo>
                  <a:cubicBezTo>
                    <a:pt x="1200" y="1"/>
                    <a:pt x="0" y="1067"/>
                    <a:pt x="0" y="2378"/>
                  </a:cubicBezTo>
                  <a:cubicBezTo>
                    <a:pt x="0" y="3690"/>
                    <a:pt x="1200" y="4756"/>
                    <a:pt x="2676" y="4756"/>
                  </a:cubicBezTo>
                  <a:cubicBezTo>
                    <a:pt x="4151" y="4756"/>
                    <a:pt x="5352" y="3688"/>
                    <a:pt x="5352" y="2378"/>
                  </a:cubicBezTo>
                  <a:cubicBezTo>
                    <a:pt x="5352" y="1067"/>
                    <a:pt x="4151" y="1"/>
                    <a:pt x="2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3023025" y="5069875"/>
              <a:ext cx="119075" cy="104200"/>
            </a:xfrm>
            <a:custGeom>
              <a:rect b="b" l="l" r="r" t="t"/>
              <a:pathLst>
                <a:path extrusionOk="0" h="4168" w="4763">
                  <a:moveTo>
                    <a:pt x="2382" y="1"/>
                  </a:moveTo>
                  <a:cubicBezTo>
                    <a:pt x="1066" y="1"/>
                    <a:pt x="1" y="934"/>
                    <a:pt x="1" y="2084"/>
                  </a:cubicBezTo>
                  <a:cubicBezTo>
                    <a:pt x="1" y="3234"/>
                    <a:pt x="1066" y="4168"/>
                    <a:pt x="2382" y="4168"/>
                  </a:cubicBezTo>
                  <a:cubicBezTo>
                    <a:pt x="3697" y="4168"/>
                    <a:pt x="4763" y="3234"/>
                    <a:pt x="4763" y="2084"/>
                  </a:cubicBezTo>
                  <a:cubicBezTo>
                    <a:pt x="4763" y="934"/>
                    <a:pt x="3697" y="1"/>
                    <a:pt x="2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3015650" y="5062500"/>
              <a:ext cx="133800" cy="118925"/>
            </a:xfrm>
            <a:custGeom>
              <a:rect b="b" l="l" r="r" t="t"/>
              <a:pathLst>
                <a:path extrusionOk="0" h="4757" w="5352">
                  <a:moveTo>
                    <a:pt x="2676" y="590"/>
                  </a:moveTo>
                  <a:cubicBezTo>
                    <a:pt x="3828" y="590"/>
                    <a:pt x="4763" y="1393"/>
                    <a:pt x="4763" y="2379"/>
                  </a:cubicBezTo>
                  <a:cubicBezTo>
                    <a:pt x="4763" y="3366"/>
                    <a:pt x="3826" y="4168"/>
                    <a:pt x="2676" y="4168"/>
                  </a:cubicBezTo>
                  <a:cubicBezTo>
                    <a:pt x="1526" y="4168"/>
                    <a:pt x="589" y="3366"/>
                    <a:pt x="589" y="2379"/>
                  </a:cubicBezTo>
                  <a:cubicBezTo>
                    <a:pt x="589" y="1392"/>
                    <a:pt x="1526" y="590"/>
                    <a:pt x="2676" y="590"/>
                  </a:cubicBezTo>
                  <a:close/>
                  <a:moveTo>
                    <a:pt x="2676" y="1"/>
                  </a:moveTo>
                  <a:cubicBezTo>
                    <a:pt x="1201" y="1"/>
                    <a:pt x="1" y="1069"/>
                    <a:pt x="1" y="2379"/>
                  </a:cubicBezTo>
                  <a:cubicBezTo>
                    <a:pt x="1" y="3689"/>
                    <a:pt x="1201" y="4756"/>
                    <a:pt x="2676" y="4756"/>
                  </a:cubicBezTo>
                  <a:cubicBezTo>
                    <a:pt x="4152" y="4756"/>
                    <a:pt x="5352" y="3691"/>
                    <a:pt x="5352" y="2379"/>
                  </a:cubicBezTo>
                  <a:cubicBezTo>
                    <a:pt x="5352" y="1068"/>
                    <a:pt x="4151" y="1"/>
                    <a:pt x="2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4042400" y="5107075"/>
              <a:ext cx="119075" cy="104200"/>
            </a:xfrm>
            <a:custGeom>
              <a:rect b="b" l="l" r="r" t="t"/>
              <a:pathLst>
                <a:path extrusionOk="0" h="4168" w="4763">
                  <a:moveTo>
                    <a:pt x="2382" y="1"/>
                  </a:moveTo>
                  <a:cubicBezTo>
                    <a:pt x="1067" y="1"/>
                    <a:pt x="1" y="933"/>
                    <a:pt x="1" y="2084"/>
                  </a:cubicBezTo>
                  <a:cubicBezTo>
                    <a:pt x="1" y="3236"/>
                    <a:pt x="1067" y="4168"/>
                    <a:pt x="2382" y="4168"/>
                  </a:cubicBezTo>
                  <a:cubicBezTo>
                    <a:pt x="3697" y="4168"/>
                    <a:pt x="4763" y="3236"/>
                    <a:pt x="4763" y="2084"/>
                  </a:cubicBezTo>
                  <a:cubicBezTo>
                    <a:pt x="4763" y="934"/>
                    <a:pt x="3697" y="1"/>
                    <a:pt x="2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3"/>
            <p:cNvSpPr/>
            <p:nvPr/>
          </p:nvSpPr>
          <p:spPr>
            <a:xfrm>
              <a:off x="4035050" y="5099725"/>
              <a:ext cx="133800" cy="118925"/>
            </a:xfrm>
            <a:custGeom>
              <a:rect b="b" l="l" r="r" t="t"/>
              <a:pathLst>
                <a:path extrusionOk="0" h="4757" w="5352">
                  <a:moveTo>
                    <a:pt x="2676" y="590"/>
                  </a:moveTo>
                  <a:cubicBezTo>
                    <a:pt x="3827" y="590"/>
                    <a:pt x="4763" y="1391"/>
                    <a:pt x="4763" y="2378"/>
                  </a:cubicBezTo>
                  <a:cubicBezTo>
                    <a:pt x="4763" y="3365"/>
                    <a:pt x="3827" y="4168"/>
                    <a:pt x="2676" y="4168"/>
                  </a:cubicBezTo>
                  <a:cubicBezTo>
                    <a:pt x="1526" y="4168"/>
                    <a:pt x="590" y="3364"/>
                    <a:pt x="590" y="2378"/>
                  </a:cubicBezTo>
                  <a:cubicBezTo>
                    <a:pt x="590" y="1392"/>
                    <a:pt x="1526" y="590"/>
                    <a:pt x="2676" y="590"/>
                  </a:cubicBezTo>
                  <a:close/>
                  <a:moveTo>
                    <a:pt x="2676" y="1"/>
                  </a:moveTo>
                  <a:cubicBezTo>
                    <a:pt x="1200" y="1"/>
                    <a:pt x="1" y="1067"/>
                    <a:pt x="1" y="2378"/>
                  </a:cubicBezTo>
                  <a:cubicBezTo>
                    <a:pt x="1" y="3690"/>
                    <a:pt x="1200" y="4757"/>
                    <a:pt x="2676" y="4757"/>
                  </a:cubicBezTo>
                  <a:cubicBezTo>
                    <a:pt x="4151" y="4757"/>
                    <a:pt x="5352" y="3689"/>
                    <a:pt x="5352" y="2378"/>
                  </a:cubicBezTo>
                  <a:cubicBezTo>
                    <a:pt x="5352" y="1068"/>
                    <a:pt x="4151" y="1"/>
                    <a:pt x="2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
            <p:cNvSpPr/>
            <p:nvPr/>
          </p:nvSpPr>
          <p:spPr>
            <a:xfrm>
              <a:off x="5054350" y="5017800"/>
              <a:ext cx="119075" cy="104200"/>
            </a:xfrm>
            <a:custGeom>
              <a:rect b="b" l="l" r="r" t="t"/>
              <a:pathLst>
                <a:path extrusionOk="0" h="4168" w="4763">
                  <a:moveTo>
                    <a:pt x="2381" y="0"/>
                  </a:moveTo>
                  <a:cubicBezTo>
                    <a:pt x="1066" y="0"/>
                    <a:pt x="0" y="933"/>
                    <a:pt x="0" y="2084"/>
                  </a:cubicBezTo>
                  <a:cubicBezTo>
                    <a:pt x="0" y="3234"/>
                    <a:pt x="1066" y="4167"/>
                    <a:pt x="2381" y="4167"/>
                  </a:cubicBezTo>
                  <a:cubicBezTo>
                    <a:pt x="3697" y="4167"/>
                    <a:pt x="4763" y="3234"/>
                    <a:pt x="4763" y="2084"/>
                  </a:cubicBezTo>
                  <a:cubicBezTo>
                    <a:pt x="4763" y="933"/>
                    <a:pt x="3697" y="0"/>
                    <a:pt x="2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a:off x="5047000" y="5010425"/>
              <a:ext cx="133800" cy="118950"/>
            </a:xfrm>
            <a:custGeom>
              <a:rect b="b" l="l" r="r" t="t"/>
              <a:pathLst>
                <a:path extrusionOk="0" h="4758" w="5352">
                  <a:moveTo>
                    <a:pt x="2676" y="590"/>
                  </a:moveTo>
                  <a:cubicBezTo>
                    <a:pt x="3826" y="590"/>
                    <a:pt x="4763" y="1392"/>
                    <a:pt x="4763" y="2379"/>
                  </a:cubicBezTo>
                  <a:cubicBezTo>
                    <a:pt x="4763" y="3364"/>
                    <a:pt x="3826" y="4167"/>
                    <a:pt x="2676" y="4167"/>
                  </a:cubicBezTo>
                  <a:cubicBezTo>
                    <a:pt x="1526" y="4167"/>
                    <a:pt x="589" y="3364"/>
                    <a:pt x="589" y="2379"/>
                  </a:cubicBezTo>
                  <a:cubicBezTo>
                    <a:pt x="589" y="1392"/>
                    <a:pt x="1526" y="590"/>
                    <a:pt x="2676" y="590"/>
                  </a:cubicBezTo>
                  <a:close/>
                  <a:moveTo>
                    <a:pt x="2676" y="0"/>
                  </a:moveTo>
                  <a:cubicBezTo>
                    <a:pt x="1201" y="0"/>
                    <a:pt x="0" y="1067"/>
                    <a:pt x="0" y="2379"/>
                  </a:cubicBezTo>
                  <a:cubicBezTo>
                    <a:pt x="0" y="3690"/>
                    <a:pt x="1201" y="4757"/>
                    <a:pt x="2676" y="4757"/>
                  </a:cubicBezTo>
                  <a:cubicBezTo>
                    <a:pt x="4151" y="4757"/>
                    <a:pt x="5352" y="3689"/>
                    <a:pt x="5352" y="2379"/>
                  </a:cubicBezTo>
                  <a:cubicBezTo>
                    <a:pt x="5352" y="1067"/>
                    <a:pt x="4151" y="0"/>
                    <a:pt x="26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5709150" y="4779675"/>
              <a:ext cx="119050" cy="104200"/>
            </a:xfrm>
            <a:custGeom>
              <a:rect b="b" l="l" r="r" t="t"/>
              <a:pathLst>
                <a:path extrusionOk="0" h="4168" w="4762">
                  <a:moveTo>
                    <a:pt x="2381" y="1"/>
                  </a:moveTo>
                  <a:cubicBezTo>
                    <a:pt x="1066" y="1"/>
                    <a:pt x="0" y="934"/>
                    <a:pt x="0" y="2084"/>
                  </a:cubicBezTo>
                  <a:cubicBezTo>
                    <a:pt x="0" y="3235"/>
                    <a:pt x="1066" y="4168"/>
                    <a:pt x="2381" y="4168"/>
                  </a:cubicBezTo>
                  <a:cubicBezTo>
                    <a:pt x="3696" y="4168"/>
                    <a:pt x="4762" y="3235"/>
                    <a:pt x="4762" y="2084"/>
                  </a:cubicBezTo>
                  <a:cubicBezTo>
                    <a:pt x="4762" y="934"/>
                    <a:pt x="3696" y="1"/>
                    <a:pt x="23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5701775" y="4772325"/>
              <a:ext cx="133800" cy="118925"/>
            </a:xfrm>
            <a:custGeom>
              <a:rect b="b" l="l" r="r" t="t"/>
              <a:pathLst>
                <a:path extrusionOk="0" h="4757" w="5352">
                  <a:moveTo>
                    <a:pt x="2676" y="590"/>
                  </a:moveTo>
                  <a:lnTo>
                    <a:pt x="2676" y="591"/>
                  </a:lnTo>
                  <a:cubicBezTo>
                    <a:pt x="3826" y="591"/>
                    <a:pt x="4763" y="1391"/>
                    <a:pt x="4763" y="2378"/>
                  </a:cubicBezTo>
                  <a:cubicBezTo>
                    <a:pt x="4763" y="3364"/>
                    <a:pt x="3826" y="4167"/>
                    <a:pt x="2676" y="4167"/>
                  </a:cubicBezTo>
                  <a:cubicBezTo>
                    <a:pt x="1526" y="4167"/>
                    <a:pt x="589" y="3364"/>
                    <a:pt x="589" y="2378"/>
                  </a:cubicBezTo>
                  <a:cubicBezTo>
                    <a:pt x="589" y="1391"/>
                    <a:pt x="1526" y="590"/>
                    <a:pt x="2676" y="590"/>
                  </a:cubicBezTo>
                  <a:close/>
                  <a:moveTo>
                    <a:pt x="2676" y="1"/>
                  </a:moveTo>
                  <a:cubicBezTo>
                    <a:pt x="1201" y="1"/>
                    <a:pt x="0" y="1068"/>
                    <a:pt x="0" y="2378"/>
                  </a:cubicBezTo>
                  <a:cubicBezTo>
                    <a:pt x="0" y="3690"/>
                    <a:pt x="1201" y="4756"/>
                    <a:pt x="2676" y="4756"/>
                  </a:cubicBezTo>
                  <a:cubicBezTo>
                    <a:pt x="4151" y="4756"/>
                    <a:pt x="5351" y="3690"/>
                    <a:pt x="5351" y="2378"/>
                  </a:cubicBezTo>
                  <a:cubicBezTo>
                    <a:pt x="5351" y="1068"/>
                    <a:pt x="4151" y="1"/>
                    <a:pt x="2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a:off x="5907275" y="4468250"/>
              <a:ext cx="137700" cy="91925"/>
            </a:xfrm>
            <a:custGeom>
              <a:rect b="b" l="l" r="r" t="t"/>
              <a:pathLst>
                <a:path extrusionOk="0" h="3677" w="5508">
                  <a:moveTo>
                    <a:pt x="1702" y="1"/>
                  </a:moveTo>
                  <a:cubicBezTo>
                    <a:pt x="1092" y="1"/>
                    <a:pt x="602" y="206"/>
                    <a:pt x="393" y="608"/>
                  </a:cubicBezTo>
                  <a:cubicBezTo>
                    <a:pt x="0" y="1363"/>
                    <a:pt x="738" y="2525"/>
                    <a:pt x="2042" y="3204"/>
                  </a:cubicBezTo>
                  <a:cubicBezTo>
                    <a:pt x="2650" y="3521"/>
                    <a:pt x="3273" y="3676"/>
                    <a:pt x="3805" y="3676"/>
                  </a:cubicBezTo>
                  <a:cubicBezTo>
                    <a:pt x="4415" y="3676"/>
                    <a:pt x="4905" y="3471"/>
                    <a:pt x="5114" y="3069"/>
                  </a:cubicBezTo>
                  <a:cubicBezTo>
                    <a:pt x="5508" y="2315"/>
                    <a:pt x="4769" y="1152"/>
                    <a:pt x="3465" y="473"/>
                  </a:cubicBezTo>
                  <a:cubicBezTo>
                    <a:pt x="2857" y="157"/>
                    <a:pt x="2234" y="1"/>
                    <a:pt x="17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a:off x="5904525" y="4460875"/>
              <a:ext cx="143175" cy="106700"/>
            </a:xfrm>
            <a:custGeom>
              <a:rect b="b" l="l" r="r" t="t"/>
              <a:pathLst>
                <a:path extrusionOk="0" h="4268" w="5727">
                  <a:moveTo>
                    <a:pt x="1800" y="588"/>
                  </a:moveTo>
                  <a:cubicBezTo>
                    <a:pt x="2286" y="588"/>
                    <a:pt x="2874" y="736"/>
                    <a:pt x="3439" y="1029"/>
                  </a:cubicBezTo>
                  <a:cubicBezTo>
                    <a:pt x="4025" y="1334"/>
                    <a:pt x="4504" y="1750"/>
                    <a:pt x="4788" y="2196"/>
                  </a:cubicBezTo>
                  <a:cubicBezTo>
                    <a:pt x="4935" y="2426"/>
                    <a:pt x="5152" y="2867"/>
                    <a:pt x="4964" y="3228"/>
                  </a:cubicBezTo>
                  <a:cubicBezTo>
                    <a:pt x="4807" y="3529"/>
                    <a:pt x="4419" y="3680"/>
                    <a:pt x="3928" y="3680"/>
                  </a:cubicBezTo>
                  <a:cubicBezTo>
                    <a:pt x="3442" y="3680"/>
                    <a:pt x="2854" y="3532"/>
                    <a:pt x="2289" y="3238"/>
                  </a:cubicBezTo>
                  <a:cubicBezTo>
                    <a:pt x="1703" y="2933"/>
                    <a:pt x="1224" y="2519"/>
                    <a:pt x="940" y="2072"/>
                  </a:cubicBezTo>
                  <a:cubicBezTo>
                    <a:pt x="793" y="1841"/>
                    <a:pt x="576" y="1401"/>
                    <a:pt x="764" y="1040"/>
                  </a:cubicBezTo>
                  <a:cubicBezTo>
                    <a:pt x="920" y="739"/>
                    <a:pt x="1308" y="588"/>
                    <a:pt x="1800" y="588"/>
                  </a:cubicBezTo>
                  <a:close/>
                  <a:moveTo>
                    <a:pt x="1816" y="0"/>
                  </a:moveTo>
                  <a:cubicBezTo>
                    <a:pt x="1093" y="0"/>
                    <a:pt x="505" y="261"/>
                    <a:pt x="241" y="767"/>
                  </a:cubicBezTo>
                  <a:cubicBezTo>
                    <a:pt x="0" y="1229"/>
                    <a:pt x="72" y="1805"/>
                    <a:pt x="442" y="2388"/>
                  </a:cubicBezTo>
                  <a:cubicBezTo>
                    <a:pt x="781" y="2921"/>
                    <a:pt x="1340" y="3409"/>
                    <a:pt x="2016" y="3761"/>
                  </a:cubicBezTo>
                  <a:cubicBezTo>
                    <a:pt x="2669" y="4101"/>
                    <a:pt x="3334" y="4268"/>
                    <a:pt x="3912" y="4268"/>
                  </a:cubicBezTo>
                  <a:cubicBezTo>
                    <a:pt x="4634" y="4268"/>
                    <a:pt x="5222" y="4007"/>
                    <a:pt x="5485" y="3500"/>
                  </a:cubicBezTo>
                  <a:cubicBezTo>
                    <a:pt x="5727" y="3038"/>
                    <a:pt x="5654" y="2463"/>
                    <a:pt x="5285" y="1880"/>
                  </a:cubicBezTo>
                  <a:cubicBezTo>
                    <a:pt x="4946" y="1346"/>
                    <a:pt x="4388" y="860"/>
                    <a:pt x="3711" y="508"/>
                  </a:cubicBezTo>
                  <a:cubicBezTo>
                    <a:pt x="3058" y="167"/>
                    <a:pt x="2394"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1837300" y="4468250"/>
              <a:ext cx="137725" cy="91925"/>
            </a:xfrm>
            <a:custGeom>
              <a:rect b="b" l="l" r="r" t="t"/>
              <a:pathLst>
                <a:path extrusionOk="0" h="3677" w="5509">
                  <a:moveTo>
                    <a:pt x="3807" y="1"/>
                  </a:moveTo>
                  <a:cubicBezTo>
                    <a:pt x="3275" y="1"/>
                    <a:pt x="2651" y="157"/>
                    <a:pt x="2044" y="473"/>
                  </a:cubicBezTo>
                  <a:cubicBezTo>
                    <a:pt x="739" y="1152"/>
                    <a:pt x="1" y="2315"/>
                    <a:pt x="393" y="3069"/>
                  </a:cubicBezTo>
                  <a:cubicBezTo>
                    <a:pt x="603" y="3471"/>
                    <a:pt x="1094" y="3676"/>
                    <a:pt x="1704" y="3676"/>
                  </a:cubicBezTo>
                  <a:cubicBezTo>
                    <a:pt x="2236" y="3676"/>
                    <a:pt x="2859" y="3521"/>
                    <a:pt x="3466" y="3204"/>
                  </a:cubicBezTo>
                  <a:cubicBezTo>
                    <a:pt x="4771" y="2525"/>
                    <a:pt x="5509" y="1363"/>
                    <a:pt x="5116" y="608"/>
                  </a:cubicBezTo>
                  <a:cubicBezTo>
                    <a:pt x="4907" y="206"/>
                    <a:pt x="4417" y="1"/>
                    <a:pt x="38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1834575" y="4460850"/>
              <a:ext cx="143175" cy="106725"/>
            </a:xfrm>
            <a:custGeom>
              <a:rect b="b" l="l" r="r" t="t"/>
              <a:pathLst>
                <a:path extrusionOk="0" h="4269" w="5727">
                  <a:moveTo>
                    <a:pt x="3927" y="589"/>
                  </a:moveTo>
                  <a:cubicBezTo>
                    <a:pt x="4419" y="589"/>
                    <a:pt x="4806" y="740"/>
                    <a:pt x="4964" y="1041"/>
                  </a:cubicBezTo>
                  <a:cubicBezTo>
                    <a:pt x="5152" y="1401"/>
                    <a:pt x="4935" y="1842"/>
                    <a:pt x="4788" y="2073"/>
                  </a:cubicBezTo>
                  <a:cubicBezTo>
                    <a:pt x="4504" y="2520"/>
                    <a:pt x="4025" y="2934"/>
                    <a:pt x="3439" y="3239"/>
                  </a:cubicBezTo>
                  <a:cubicBezTo>
                    <a:pt x="2873" y="3534"/>
                    <a:pt x="2286" y="3681"/>
                    <a:pt x="1800" y="3681"/>
                  </a:cubicBezTo>
                  <a:cubicBezTo>
                    <a:pt x="1309" y="3681"/>
                    <a:pt x="921" y="3530"/>
                    <a:pt x="763" y="3229"/>
                  </a:cubicBezTo>
                  <a:cubicBezTo>
                    <a:pt x="576" y="2868"/>
                    <a:pt x="793" y="2427"/>
                    <a:pt x="940" y="2197"/>
                  </a:cubicBezTo>
                  <a:cubicBezTo>
                    <a:pt x="1224" y="1750"/>
                    <a:pt x="1703" y="1335"/>
                    <a:pt x="2289" y="1030"/>
                  </a:cubicBezTo>
                  <a:cubicBezTo>
                    <a:pt x="2853" y="737"/>
                    <a:pt x="3441" y="589"/>
                    <a:pt x="3927" y="589"/>
                  </a:cubicBezTo>
                  <a:close/>
                  <a:moveTo>
                    <a:pt x="3912" y="1"/>
                  </a:moveTo>
                  <a:cubicBezTo>
                    <a:pt x="3334" y="1"/>
                    <a:pt x="2670" y="167"/>
                    <a:pt x="2017" y="507"/>
                  </a:cubicBezTo>
                  <a:cubicBezTo>
                    <a:pt x="1340" y="859"/>
                    <a:pt x="781" y="1347"/>
                    <a:pt x="442" y="1880"/>
                  </a:cubicBezTo>
                  <a:cubicBezTo>
                    <a:pt x="73" y="2464"/>
                    <a:pt x="0" y="3039"/>
                    <a:pt x="241" y="3501"/>
                  </a:cubicBezTo>
                  <a:cubicBezTo>
                    <a:pt x="506" y="4009"/>
                    <a:pt x="1093" y="4269"/>
                    <a:pt x="1816" y="4269"/>
                  </a:cubicBezTo>
                  <a:cubicBezTo>
                    <a:pt x="2394" y="4269"/>
                    <a:pt x="3057" y="4102"/>
                    <a:pt x="3711" y="3761"/>
                  </a:cubicBezTo>
                  <a:cubicBezTo>
                    <a:pt x="4386" y="3409"/>
                    <a:pt x="4946" y="2922"/>
                    <a:pt x="5284" y="2388"/>
                  </a:cubicBezTo>
                  <a:cubicBezTo>
                    <a:pt x="5655" y="1806"/>
                    <a:pt x="5726" y="1230"/>
                    <a:pt x="5486" y="768"/>
                  </a:cubicBezTo>
                  <a:cubicBezTo>
                    <a:pt x="5222" y="261"/>
                    <a:pt x="4634" y="1"/>
                    <a:pt x="3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2172400" y="3867125"/>
              <a:ext cx="14750" cy="502475"/>
            </a:xfrm>
            <a:custGeom>
              <a:rect b="b" l="l" r="r" t="t"/>
              <a:pathLst>
                <a:path extrusionOk="0" h="20099" w="590">
                  <a:moveTo>
                    <a:pt x="1" y="1"/>
                  </a:moveTo>
                  <a:lnTo>
                    <a:pt x="1" y="20098"/>
                  </a:lnTo>
                  <a:lnTo>
                    <a:pt x="590" y="20098"/>
                  </a:lnTo>
                  <a:lnTo>
                    <a:pt x="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2496875" y="4484675"/>
              <a:ext cx="14750" cy="251250"/>
            </a:xfrm>
            <a:custGeom>
              <a:rect b="b" l="l" r="r" t="t"/>
              <a:pathLst>
                <a:path extrusionOk="0" h="10050" w="590">
                  <a:moveTo>
                    <a:pt x="1" y="1"/>
                  </a:moveTo>
                  <a:lnTo>
                    <a:pt x="1" y="10049"/>
                  </a:lnTo>
                  <a:lnTo>
                    <a:pt x="590" y="10049"/>
                  </a:lnTo>
                  <a:lnTo>
                    <a:pt x="5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2496875" y="3919475"/>
              <a:ext cx="14750" cy="502425"/>
            </a:xfrm>
            <a:custGeom>
              <a:rect b="b" l="l" r="r" t="t"/>
              <a:pathLst>
                <a:path extrusionOk="0" h="20097" w="590">
                  <a:moveTo>
                    <a:pt x="1" y="0"/>
                  </a:moveTo>
                  <a:lnTo>
                    <a:pt x="1" y="20097"/>
                  </a:lnTo>
                  <a:lnTo>
                    <a:pt x="590" y="20097"/>
                  </a:lnTo>
                  <a:lnTo>
                    <a:pt x="5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3"/>
            <p:cNvSpPr/>
            <p:nvPr/>
          </p:nvSpPr>
          <p:spPr>
            <a:xfrm>
              <a:off x="5396200" y="4254400"/>
              <a:ext cx="14750" cy="502475"/>
            </a:xfrm>
            <a:custGeom>
              <a:rect b="b" l="l" r="r" t="t"/>
              <a:pathLst>
                <a:path extrusionOk="0" h="20099" w="590">
                  <a:moveTo>
                    <a:pt x="0" y="1"/>
                  </a:moveTo>
                  <a:lnTo>
                    <a:pt x="0" y="20098"/>
                  </a:lnTo>
                  <a:lnTo>
                    <a:pt x="589" y="20098"/>
                  </a:lnTo>
                  <a:lnTo>
                    <a:pt x="5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5091050" y="3739200"/>
              <a:ext cx="14750" cy="1104850"/>
            </a:xfrm>
            <a:custGeom>
              <a:rect b="b" l="l" r="r" t="t"/>
              <a:pathLst>
                <a:path extrusionOk="0" h="44194" w="590">
                  <a:moveTo>
                    <a:pt x="1" y="0"/>
                  </a:moveTo>
                  <a:lnTo>
                    <a:pt x="1" y="44193"/>
                  </a:lnTo>
                  <a:lnTo>
                    <a:pt x="589" y="44193"/>
                  </a:lnTo>
                  <a:lnTo>
                    <a:pt x="5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3826175" y="4725425"/>
              <a:ext cx="14725" cy="230300"/>
            </a:xfrm>
            <a:custGeom>
              <a:rect b="b" l="l" r="r" t="t"/>
              <a:pathLst>
                <a:path extrusionOk="0" h="9212" w="589">
                  <a:moveTo>
                    <a:pt x="0" y="1"/>
                  </a:moveTo>
                  <a:lnTo>
                    <a:pt x="0" y="9212"/>
                  </a:lnTo>
                  <a:lnTo>
                    <a:pt x="589" y="9212"/>
                  </a:lnTo>
                  <a:lnTo>
                    <a:pt x="5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2860325" y="4309025"/>
              <a:ext cx="14750" cy="563275"/>
            </a:xfrm>
            <a:custGeom>
              <a:rect b="b" l="l" r="r" t="t"/>
              <a:pathLst>
                <a:path extrusionOk="0" h="22531" w="590">
                  <a:moveTo>
                    <a:pt x="1" y="0"/>
                  </a:moveTo>
                  <a:lnTo>
                    <a:pt x="1" y="22531"/>
                  </a:lnTo>
                  <a:lnTo>
                    <a:pt x="589" y="22531"/>
                  </a:lnTo>
                  <a:lnTo>
                    <a:pt x="5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3"/>
            <p:cNvSpPr/>
            <p:nvPr/>
          </p:nvSpPr>
          <p:spPr>
            <a:xfrm>
              <a:off x="4577075" y="4827050"/>
              <a:ext cx="14750" cy="113825"/>
            </a:xfrm>
            <a:custGeom>
              <a:rect b="b" l="l" r="r" t="t"/>
              <a:pathLst>
                <a:path extrusionOk="0" h="4553" w="590">
                  <a:moveTo>
                    <a:pt x="1" y="0"/>
                  </a:moveTo>
                  <a:lnTo>
                    <a:pt x="1" y="4552"/>
                  </a:lnTo>
                  <a:lnTo>
                    <a:pt x="589" y="4552"/>
                  </a:lnTo>
                  <a:lnTo>
                    <a:pt x="5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4577075" y="4559250"/>
              <a:ext cx="14750" cy="232350"/>
            </a:xfrm>
            <a:custGeom>
              <a:rect b="b" l="l" r="r" t="t"/>
              <a:pathLst>
                <a:path extrusionOk="0" h="9294" w="590">
                  <a:moveTo>
                    <a:pt x="1" y="0"/>
                  </a:moveTo>
                  <a:lnTo>
                    <a:pt x="1" y="9294"/>
                  </a:lnTo>
                  <a:lnTo>
                    <a:pt x="589" y="9294"/>
                  </a:lnTo>
                  <a:lnTo>
                    <a:pt x="5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a:off x="3826175" y="4495150"/>
              <a:ext cx="14725" cy="125625"/>
            </a:xfrm>
            <a:custGeom>
              <a:rect b="b" l="l" r="r" t="t"/>
              <a:pathLst>
                <a:path extrusionOk="0" h="5025" w="589">
                  <a:moveTo>
                    <a:pt x="0" y="1"/>
                  </a:moveTo>
                  <a:lnTo>
                    <a:pt x="0" y="5025"/>
                  </a:lnTo>
                  <a:lnTo>
                    <a:pt x="589" y="5025"/>
                  </a:lnTo>
                  <a:lnTo>
                    <a:pt x="5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3"/>
            <p:cNvSpPr/>
            <p:nvPr/>
          </p:nvSpPr>
          <p:spPr>
            <a:xfrm>
              <a:off x="5396200" y="3909025"/>
              <a:ext cx="14750" cy="230300"/>
            </a:xfrm>
            <a:custGeom>
              <a:rect b="b" l="l" r="r" t="t"/>
              <a:pathLst>
                <a:path extrusionOk="0" h="9212" w="590">
                  <a:moveTo>
                    <a:pt x="0" y="0"/>
                  </a:moveTo>
                  <a:lnTo>
                    <a:pt x="0" y="9211"/>
                  </a:lnTo>
                  <a:lnTo>
                    <a:pt x="589" y="9211"/>
                  </a:lnTo>
                  <a:lnTo>
                    <a:pt x="5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3"/>
            <p:cNvSpPr/>
            <p:nvPr/>
          </p:nvSpPr>
          <p:spPr>
            <a:xfrm>
              <a:off x="5689275" y="3417075"/>
              <a:ext cx="14750" cy="1119950"/>
            </a:xfrm>
            <a:custGeom>
              <a:rect b="b" l="l" r="r" t="t"/>
              <a:pathLst>
                <a:path extrusionOk="0" h="44798" w="590">
                  <a:moveTo>
                    <a:pt x="0" y="1"/>
                  </a:moveTo>
                  <a:lnTo>
                    <a:pt x="0" y="44798"/>
                  </a:lnTo>
                  <a:lnTo>
                    <a:pt x="589" y="44798"/>
                  </a:lnTo>
                  <a:lnTo>
                    <a:pt x="5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3"/>
            <p:cNvSpPr/>
            <p:nvPr/>
          </p:nvSpPr>
          <p:spPr>
            <a:xfrm>
              <a:off x="2172400" y="3522075"/>
              <a:ext cx="14750" cy="271825"/>
            </a:xfrm>
            <a:custGeom>
              <a:rect b="b" l="l" r="r" t="t"/>
              <a:pathLst>
                <a:path extrusionOk="0" h="10873" w="590">
                  <a:moveTo>
                    <a:pt x="1" y="1"/>
                  </a:moveTo>
                  <a:lnTo>
                    <a:pt x="1" y="10873"/>
                  </a:lnTo>
                  <a:lnTo>
                    <a:pt x="590" y="10873"/>
                  </a:lnTo>
                  <a:lnTo>
                    <a:pt x="59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4837850" y="2968175"/>
              <a:ext cx="69975" cy="184900"/>
            </a:xfrm>
            <a:custGeom>
              <a:rect b="b" l="l" r="r" t="t"/>
              <a:pathLst>
                <a:path extrusionOk="0" h="7396" w="2799">
                  <a:moveTo>
                    <a:pt x="1" y="1"/>
                  </a:moveTo>
                  <a:lnTo>
                    <a:pt x="1" y="7396"/>
                  </a:lnTo>
                  <a:lnTo>
                    <a:pt x="2798" y="7396"/>
                  </a:lnTo>
                  <a:lnTo>
                    <a:pt x="27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4830525" y="2960825"/>
              <a:ext cx="84675" cy="199625"/>
            </a:xfrm>
            <a:custGeom>
              <a:rect b="b" l="l" r="r" t="t"/>
              <a:pathLst>
                <a:path extrusionOk="0" h="7985" w="3387">
                  <a:moveTo>
                    <a:pt x="2797" y="590"/>
                  </a:moveTo>
                  <a:lnTo>
                    <a:pt x="2797" y="7395"/>
                  </a:lnTo>
                  <a:lnTo>
                    <a:pt x="589" y="7395"/>
                  </a:lnTo>
                  <a:lnTo>
                    <a:pt x="589" y="590"/>
                  </a:lnTo>
                  <a:close/>
                  <a:moveTo>
                    <a:pt x="0" y="1"/>
                  </a:moveTo>
                  <a:lnTo>
                    <a:pt x="0" y="7985"/>
                  </a:lnTo>
                  <a:lnTo>
                    <a:pt x="3386" y="7985"/>
                  </a:lnTo>
                  <a:lnTo>
                    <a:pt x="33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
            <p:cNvSpPr/>
            <p:nvPr/>
          </p:nvSpPr>
          <p:spPr>
            <a:xfrm>
              <a:off x="3019925" y="1595025"/>
              <a:ext cx="1840900" cy="398775"/>
            </a:xfrm>
            <a:custGeom>
              <a:rect b="b" l="l" r="r" t="t"/>
              <a:pathLst>
                <a:path extrusionOk="0" h="15951" w="73636">
                  <a:moveTo>
                    <a:pt x="1" y="1"/>
                  </a:moveTo>
                  <a:lnTo>
                    <a:pt x="1" y="15950"/>
                  </a:lnTo>
                  <a:lnTo>
                    <a:pt x="73636" y="15950"/>
                  </a:lnTo>
                  <a:lnTo>
                    <a:pt x="736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3012575" y="1587675"/>
              <a:ext cx="1855600" cy="413525"/>
            </a:xfrm>
            <a:custGeom>
              <a:rect b="b" l="l" r="r" t="t"/>
              <a:pathLst>
                <a:path extrusionOk="0" h="16541" w="74224">
                  <a:moveTo>
                    <a:pt x="73635" y="590"/>
                  </a:moveTo>
                  <a:lnTo>
                    <a:pt x="73635" y="15950"/>
                  </a:lnTo>
                  <a:lnTo>
                    <a:pt x="590" y="15950"/>
                  </a:lnTo>
                  <a:lnTo>
                    <a:pt x="590" y="590"/>
                  </a:lnTo>
                  <a:close/>
                  <a:moveTo>
                    <a:pt x="1" y="1"/>
                  </a:moveTo>
                  <a:lnTo>
                    <a:pt x="1" y="16540"/>
                  </a:lnTo>
                  <a:lnTo>
                    <a:pt x="74224" y="16540"/>
                  </a:lnTo>
                  <a:lnTo>
                    <a:pt x="74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4837850" y="4059175"/>
              <a:ext cx="69975" cy="184900"/>
            </a:xfrm>
            <a:custGeom>
              <a:rect b="b" l="l" r="r" t="t"/>
              <a:pathLst>
                <a:path extrusionOk="0" h="7396" w="2799">
                  <a:moveTo>
                    <a:pt x="1" y="0"/>
                  </a:moveTo>
                  <a:lnTo>
                    <a:pt x="1" y="7395"/>
                  </a:lnTo>
                  <a:lnTo>
                    <a:pt x="2798" y="7395"/>
                  </a:lnTo>
                  <a:lnTo>
                    <a:pt x="27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3"/>
            <p:cNvSpPr/>
            <p:nvPr/>
          </p:nvSpPr>
          <p:spPr>
            <a:xfrm>
              <a:off x="4830525" y="4051825"/>
              <a:ext cx="84675" cy="199625"/>
            </a:xfrm>
            <a:custGeom>
              <a:rect b="b" l="l" r="r" t="t"/>
              <a:pathLst>
                <a:path extrusionOk="0" h="7985" w="3387">
                  <a:moveTo>
                    <a:pt x="2797" y="588"/>
                  </a:moveTo>
                  <a:lnTo>
                    <a:pt x="2797" y="7394"/>
                  </a:lnTo>
                  <a:lnTo>
                    <a:pt x="589" y="7394"/>
                  </a:lnTo>
                  <a:lnTo>
                    <a:pt x="589" y="588"/>
                  </a:lnTo>
                  <a:close/>
                  <a:moveTo>
                    <a:pt x="0" y="0"/>
                  </a:moveTo>
                  <a:lnTo>
                    <a:pt x="0" y="7984"/>
                  </a:lnTo>
                  <a:lnTo>
                    <a:pt x="3386" y="7984"/>
                  </a:lnTo>
                  <a:lnTo>
                    <a:pt x="33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2966825" y="4059175"/>
              <a:ext cx="69950" cy="184900"/>
            </a:xfrm>
            <a:custGeom>
              <a:rect b="b" l="l" r="r" t="t"/>
              <a:pathLst>
                <a:path extrusionOk="0" h="7396" w="2798">
                  <a:moveTo>
                    <a:pt x="1" y="0"/>
                  </a:moveTo>
                  <a:lnTo>
                    <a:pt x="1" y="7395"/>
                  </a:lnTo>
                  <a:lnTo>
                    <a:pt x="2798" y="7395"/>
                  </a:lnTo>
                  <a:lnTo>
                    <a:pt x="27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2959450" y="4051825"/>
              <a:ext cx="84700" cy="199625"/>
            </a:xfrm>
            <a:custGeom>
              <a:rect b="b" l="l" r="r" t="t"/>
              <a:pathLst>
                <a:path extrusionOk="0" h="7985" w="3388">
                  <a:moveTo>
                    <a:pt x="2799" y="588"/>
                  </a:moveTo>
                  <a:lnTo>
                    <a:pt x="2799" y="7394"/>
                  </a:lnTo>
                  <a:lnTo>
                    <a:pt x="590" y="7394"/>
                  </a:lnTo>
                  <a:lnTo>
                    <a:pt x="591" y="588"/>
                  </a:lnTo>
                  <a:close/>
                  <a:moveTo>
                    <a:pt x="1" y="0"/>
                  </a:moveTo>
                  <a:lnTo>
                    <a:pt x="1" y="7984"/>
                  </a:lnTo>
                  <a:lnTo>
                    <a:pt x="3388" y="7984"/>
                  </a:lnTo>
                  <a:lnTo>
                    <a:pt x="3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2956625" y="1898175"/>
              <a:ext cx="69975" cy="184925"/>
            </a:xfrm>
            <a:custGeom>
              <a:rect b="b" l="l" r="r" t="t"/>
              <a:pathLst>
                <a:path extrusionOk="0" h="7397" w="2799">
                  <a:moveTo>
                    <a:pt x="1" y="0"/>
                  </a:moveTo>
                  <a:lnTo>
                    <a:pt x="1" y="7397"/>
                  </a:lnTo>
                  <a:lnTo>
                    <a:pt x="2798" y="7397"/>
                  </a:lnTo>
                  <a:lnTo>
                    <a:pt x="27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2949275" y="1890825"/>
              <a:ext cx="84650" cy="199625"/>
            </a:xfrm>
            <a:custGeom>
              <a:rect b="b" l="l" r="r" t="t"/>
              <a:pathLst>
                <a:path extrusionOk="0" h="7985" w="3386">
                  <a:moveTo>
                    <a:pt x="2797" y="589"/>
                  </a:moveTo>
                  <a:lnTo>
                    <a:pt x="2797" y="7396"/>
                  </a:lnTo>
                  <a:lnTo>
                    <a:pt x="589" y="7396"/>
                  </a:lnTo>
                  <a:lnTo>
                    <a:pt x="589" y="589"/>
                  </a:lnTo>
                  <a:close/>
                  <a:moveTo>
                    <a:pt x="1" y="1"/>
                  </a:moveTo>
                  <a:lnTo>
                    <a:pt x="1" y="7985"/>
                  </a:lnTo>
                  <a:lnTo>
                    <a:pt x="3386" y="7985"/>
                  </a:lnTo>
                  <a:lnTo>
                    <a:pt x="33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2956625" y="3520650"/>
              <a:ext cx="69975" cy="184925"/>
            </a:xfrm>
            <a:custGeom>
              <a:rect b="b" l="l" r="r" t="t"/>
              <a:pathLst>
                <a:path extrusionOk="0" h="7397" w="2799">
                  <a:moveTo>
                    <a:pt x="1" y="1"/>
                  </a:moveTo>
                  <a:lnTo>
                    <a:pt x="1" y="7397"/>
                  </a:lnTo>
                  <a:lnTo>
                    <a:pt x="2798" y="7397"/>
                  </a:lnTo>
                  <a:lnTo>
                    <a:pt x="27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2949275" y="3513300"/>
              <a:ext cx="84650" cy="199625"/>
            </a:xfrm>
            <a:custGeom>
              <a:rect b="b" l="l" r="r" t="t"/>
              <a:pathLst>
                <a:path extrusionOk="0" h="7985" w="3386">
                  <a:moveTo>
                    <a:pt x="2797" y="590"/>
                  </a:moveTo>
                  <a:lnTo>
                    <a:pt x="2797" y="7396"/>
                  </a:lnTo>
                  <a:lnTo>
                    <a:pt x="589" y="7396"/>
                  </a:lnTo>
                  <a:lnTo>
                    <a:pt x="589" y="590"/>
                  </a:lnTo>
                  <a:close/>
                  <a:moveTo>
                    <a:pt x="1" y="1"/>
                  </a:moveTo>
                  <a:lnTo>
                    <a:pt x="1" y="7985"/>
                  </a:lnTo>
                  <a:lnTo>
                    <a:pt x="3386" y="7985"/>
                  </a:lnTo>
                  <a:lnTo>
                    <a:pt x="33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2956625" y="2967050"/>
              <a:ext cx="69975" cy="184925"/>
            </a:xfrm>
            <a:custGeom>
              <a:rect b="b" l="l" r="r" t="t"/>
              <a:pathLst>
                <a:path extrusionOk="0" h="7397" w="2799">
                  <a:moveTo>
                    <a:pt x="1" y="1"/>
                  </a:moveTo>
                  <a:lnTo>
                    <a:pt x="1" y="7396"/>
                  </a:lnTo>
                  <a:lnTo>
                    <a:pt x="2798" y="7396"/>
                  </a:lnTo>
                  <a:lnTo>
                    <a:pt x="27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2949275" y="2959725"/>
              <a:ext cx="84650" cy="199600"/>
            </a:xfrm>
            <a:custGeom>
              <a:rect b="b" l="l" r="r" t="t"/>
              <a:pathLst>
                <a:path extrusionOk="0" h="7984" w="3386">
                  <a:moveTo>
                    <a:pt x="2797" y="589"/>
                  </a:moveTo>
                  <a:lnTo>
                    <a:pt x="2797" y="7394"/>
                  </a:lnTo>
                  <a:lnTo>
                    <a:pt x="589" y="7394"/>
                  </a:lnTo>
                  <a:lnTo>
                    <a:pt x="589" y="589"/>
                  </a:lnTo>
                  <a:close/>
                  <a:moveTo>
                    <a:pt x="1" y="0"/>
                  </a:moveTo>
                  <a:lnTo>
                    <a:pt x="1" y="7984"/>
                  </a:lnTo>
                  <a:lnTo>
                    <a:pt x="3386" y="7984"/>
                  </a:lnTo>
                  <a:lnTo>
                    <a:pt x="33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4855675" y="1898175"/>
              <a:ext cx="69950" cy="184925"/>
            </a:xfrm>
            <a:custGeom>
              <a:rect b="b" l="l" r="r" t="t"/>
              <a:pathLst>
                <a:path extrusionOk="0" h="7397" w="2798">
                  <a:moveTo>
                    <a:pt x="1" y="0"/>
                  </a:moveTo>
                  <a:lnTo>
                    <a:pt x="1" y="7397"/>
                  </a:lnTo>
                  <a:lnTo>
                    <a:pt x="2798" y="7397"/>
                  </a:lnTo>
                  <a:lnTo>
                    <a:pt x="27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4848325" y="1890825"/>
              <a:ext cx="84675" cy="199625"/>
            </a:xfrm>
            <a:custGeom>
              <a:rect b="b" l="l" r="r" t="t"/>
              <a:pathLst>
                <a:path extrusionOk="0" h="7985" w="3387">
                  <a:moveTo>
                    <a:pt x="2798" y="589"/>
                  </a:moveTo>
                  <a:lnTo>
                    <a:pt x="2798" y="7396"/>
                  </a:lnTo>
                  <a:lnTo>
                    <a:pt x="590" y="7396"/>
                  </a:lnTo>
                  <a:lnTo>
                    <a:pt x="590" y="589"/>
                  </a:lnTo>
                  <a:close/>
                  <a:moveTo>
                    <a:pt x="1" y="1"/>
                  </a:moveTo>
                  <a:lnTo>
                    <a:pt x="1" y="7985"/>
                  </a:lnTo>
                  <a:lnTo>
                    <a:pt x="3387" y="7985"/>
                  </a:lnTo>
                  <a:lnTo>
                    <a:pt x="33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4855675" y="3520650"/>
              <a:ext cx="69950" cy="184925"/>
            </a:xfrm>
            <a:custGeom>
              <a:rect b="b" l="l" r="r" t="t"/>
              <a:pathLst>
                <a:path extrusionOk="0" h="7397" w="2798">
                  <a:moveTo>
                    <a:pt x="1" y="1"/>
                  </a:moveTo>
                  <a:lnTo>
                    <a:pt x="1" y="7397"/>
                  </a:lnTo>
                  <a:lnTo>
                    <a:pt x="2798" y="7397"/>
                  </a:lnTo>
                  <a:lnTo>
                    <a:pt x="27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p:nvPr/>
          </p:nvSpPr>
          <p:spPr>
            <a:xfrm>
              <a:off x="4848325" y="3513300"/>
              <a:ext cx="84675" cy="199625"/>
            </a:xfrm>
            <a:custGeom>
              <a:rect b="b" l="l" r="r" t="t"/>
              <a:pathLst>
                <a:path extrusionOk="0" h="7985" w="3387">
                  <a:moveTo>
                    <a:pt x="2798" y="590"/>
                  </a:moveTo>
                  <a:lnTo>
                    <a:pt x="2798" y="7396"/>
                  </a:lnTo>
                  <a:lnTo>
                    <a:pt x="590" y="7396"/>
                  </a:lnTo>
                  <a:lnTo>
                    <a:pt x="590" y="590"/>
                  </a:lnTo>
                  <a:close/>
                  <a:moveTo>
                    <a:pt x="1" y="1"/>
                  </a:moveTo>
                  <a:lnTo>
                    <a:pt x="1" y="7985"/>
                  </a:lnTo>
                  <a:lnTo>
                    <a:pt x="3387" y="7985"/>
                  </a:lnTo>
                  <a:lnTo>
                    <a:pt x="33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2956625" y="2431675"/>
              <a:ext cx="69975" cy="184900"/>
            </a:xfrm>
            <a:custGeom>
              <a:rect b="b" l="l" r="r" t="t"/>
              <a:pathLst>
                <a:path extrusionOk="0" h="7396" w="2799">
                  <a:moveTo>
                    <a:pt x="1" y="0"/>
                  </a:moveTo>
                  <a:lnTo>
                    <a:pt x="1" y="7395"/>
                  </a:lnTo>
                  <a:lnTo>
                    <a:pt x="2798" y="7395"/>
                  </a:lnTo>
                  <a:lnTo>
                    <a:pt x="27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2949275" y="2424300"/>
              <a:ext cx="84650" cy="199650"/>
            </a:xfrm>
            <a:custGeom>
              <a:rect b="b" l="l" r="r" t="t"/>
              <a:pathLst>
                <a:path extrusionOk="0" h="7986" w="3386">
                  <a:moveTo>
                    <a:pt x="2797" y="589"/>
                  </a:moveTo>
                  <a:lnTo>
                    <a:pt x="2797" y="7397"/>
                  </a:lnTo>
                  <a:lnTo>
                    <a:pt x="589" y="7397"/>
                  </a:lnTo>
                  <a:lnTo>
                    <a:pt x="589" y="589"/>
                  </a:lnTo>
                  <a:close/>
                  <a:moveTo>
                    <a:pt x="1" y="0"/>
                  </a:moveTo>
                  <a:lnTo>
                    <a:pt x="1" y="7985"/>
                  </a:lnTo>
                  <a:lnTo>
                    <a:pt x="3386" y="7985"/>
                  </a:lnTo>
                  <a:lnTo>
                    <a:pt x="33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p:nvPr/>
          </p:nvSpPr>
          <p:spPr>
            <a:xfrm>
              <a:off x="4855675" y="2431675"/>
              <a:ext cx="69950" cy="184900"/>
            </a:xfrm>
            <a:custGeom>
              <a:rect b="b" l="l" r="r" t="t"/>
              <a:pathLst>
                <a:path extrusionOk="0" h="7396" w="2798">
                  <a:moveTo>
                    <a:pt x="1" y="0"/>
                  </a:moveTo>
                  <a:lnTo>
                    <a:pt x="1" y="7395"/>
                  </a:lnTo>
                  <a:lnTo>
                    <a:pt x="2798" y="7395"/>
                  </a:lnTo>
                  <a:lnTo>
                    <a:pt x="27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a:off x="4848325" y="2424300"/>
              <a:ext cx="84675" cy="199650"/>
            </a:xfrm>
            <a:custGeom>
              <a:rect b="b" l="l" r="r" t="t"/>
              <a:pathLst>
                <a:path extrusionOk="0" h="7986" w="3387">
                  <a:moveTo>
                    <a:pt x="2798" y="589"/>
                  </a:moveTo>
                  <a:lnTo>
                    <a:pt x="2798" y="7397"/>
                  </a:lnTo>
                  <a:lnTo>
                    <a:pt x="590" y="7397"/>
                  </a:lnTo>
                  <a:lnTo>
                    <a:pt x="590" y="589"/>
                  </a:lnTo>
                  <a:close/>
                  <a:moveTo>
                    <a:pt x="1" y="0"/>
                  </a:moveTo>
                  <a:lnTo>
                    <a:pt x="1" y="7985"/>
                  </a:lnTo>
                  <a:lnTo>
                    <a:pt x="3387" y="7985"/>
                  </a:lnTo>
                  <a:lnTo>
                    <a:pt x="33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3"/>
            <p:cNvSpPr/>
            <p:nvPr/>
          </p:nvSpPr>
          <p:spPr>
            <a:xfrm>
              <a:off x="3019925" y="1795900"/>
              <a:ext cx="1840900" cy="398750"/>
            </a:xfrm>
            <a:custGeom>
              <a:rect b="b" l="l" r="r" t="t"/>
              <a:pathLst>
                <a:path extrusionOk="0" h="15950" w="73636">
                  <a:moveTo>
                    <a:pt x="1" y="0"/>
                  </a:moveTo>
                  <a:lnTo>
                    <a:pt x="1" y="15950"/>
                  </a:lnTo>
                  <a:lnTo>
                    <a:pt x="73636" y="15950"/>
                  </a:lnTo>
                  <a:lnTo>
                    <a:pt x="736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p:nvPr/>
          </p:nvSpPr>
          <p:spPr>
            <a:xfrm>
              <a:off x="3012575" y="1788525"/>
              <a:ext cx="1855600" cy="413500"/>
            </a:xfrm>
            <a:custGeom>
              <a:rect b="b" l="l" r="r" t="t"/>
              <a:pathLst>
                <a:path extrusionOk="0" h="16540" w="74224">
                  <a:moveTo>
                    <a:pt x="73635" y="589"/>
                  </a:moveTo>
                  <a:lnTo>
                    <a:pt x="73635" y="15950"/>
                  </a:lnTo>
                  <a:lnTo>
                    <a:pt x="590" y="15950"/>
                  </a:lnTo>
                  <a:lnTo>
                    <a:pt x="590" y="589"/>
                  </a:lnTo>
                  <a:close/>
                  <a:moveTo>
                    <a:pt x="1" y="0"/>
                  </a:moveTo>
                  <a:lnTo>
                    <a:pt x="1" y="16539"/>
                  </a:lnTo>
                  <a:lnTo>
                    <a:pt x="74224" y="16539"/>
                  </a:lnTo>
                  <a:lnTo>
                    <a:pt x="74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3"/>
            <p:cNvSpPr/>
            <p:nvPr/>
          </p:nvSpPr>
          <p:spPr>
            <a:xfrm>
              <a:off x="3409425" y="1897625"/>
              <a:ext cx="105150" cy="195325"/>
            </a:xfrm>
            <a:custGeom>
              <a:rect b="b" l="l" r="r" t="t"/>
              <a:pathLst>
                <a:path extrusionOk="0" h="7813" w="4206">
                  <a:moveTo>
                    <a:pt x="0" y="1"/>
                  </a:moveTo>
                  <a:lnTo>
                    <a:pt x="0" y="7812"/>
                  </a:lnTo>
                  <a:lnTo>
                    <a:pt x="4206" y="7812"/>
                  </a:lnTo>
                  <a:lnTo>
                    <a:pt x="4206"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3"/>
            <p:cNvSpPr/>
            <p:nvPr/>
          </p:nvSpPr>
          <p:spPr>
            <a:xfrm>
              <a:off x="3402075" y="1890250"/>
              <a:ext cx="119850" cy="210050"/>
            </a:xfrm>
            <a:custGeom>
              <a:rect b="b" l="l" r="r" t="t"/>
              <a:pathLst>
                <a:path extrusionOk="0" h="8402" w="4794">
                  <a:moveTo>
                    <a:pt x="4205" y="588"/>
                  </a:moveTo>
                  <a:lnTo>
                    <a:pt x="4205" y="7812"/>
                  </a:lnTo>
                  <a:lnTo>
                    <a:pt x="589" y="7812"/>
                  </a:lnTo>
                  <a:lnTo>
                    <a:pt x="589" y="588"/>
                  </a:lnTo>
                  <a:close/>
                  <a:moveTo>
                    <a:pt x="1" y="1"/>
                  </a:moveTo>
                  <a:lnTo>
                    <a:pt x="1" y="8401"/>
                  </a:lnTo>
                  <a:lnTo>
                    <a:pt x="4793" y="8401"/>
                  </a:lnTo>
                  <a:lnTo>
                    <a:pt x="47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3248250" y="1897625"/>
              <a:ext cx="105125" cy="195325"/>
            </a:xfrm>
            <a:custGeom>
              <a:rect b="b" l="l" r="r" t="t"/>
              <a:pathLst>
                <a:path extrusionOk="0" h="7813" w="4205">
                  <a:moveTo>
                    <a:pt x="1" y="1"/>
                  </a:moveTo>
                  <a:lnTo>
                    <a:pt x="1" y="7812"/>
                  </a:lnTo>
                  <a:lnTo>
                    <a:pt x="4205" y="7812"/>
                  </a:lnTo>
                  <a:lnTo>
                    <a:pt x="4205"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3240875" y="1890250"/>
              <a:ext cx="119875" cy="210050"/>
            </a:xfrm>
            <a:custGeom>
              <a:rect b="b" l="l" r="r" t="t"/>
              <a:pathLst>
                <a:path extrusionOk="0" h="8402" w="4795">
                  <a:moveTo>
                    <a:pt x="4206" y="588"/>
                  </a:moveTo>
                  <a:lnTo>
                    <a:pt x="4206" y="7812"/>
                  </a:lnTo>
                  <a:lnTo>
                    <a:pt x="590" y="7812"/>
                  </a:lnTo>
                  <a:lnTo>
                    <a:pt x="590" y="588"/>
                  </a:lnTo>
                  <a:close/>
                  <a:moveTo>
                    <a:pt x="1" y="1"/>
                  </a:moveTo>
                  <a:lnTo>
                    <a:pt x="1" y="8401"/>
                  </a:lnTo>
                  <a:lnTo>
                    <a:pt x="4795" y="8401"/>
                  </a:lnTo>
                  <a:lnTo>
                    <a:pt x="4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3"/>
            <p:cNvSpPr/>
            <p:nvPr/>
          </p:nvSpPr>
          <p:spPr>
            <a:xfrm>
              <a:off x="3108475" y="1897625"/>
              <a:ext cx="83750" cy="195325"/>
            </a:xfrm>
            <a:custGeom>
              <a:rect b="b" l="l" r="r" t="t"/>
              <a:pathLst>
                <a:path extrusionOk="0" h="7813" w="3350">
                  <a:moveTo>
                    <a:pt x="1" y="1"/>
                  </a:moveTo>
                  <a:lnTo>
                    <a:pt x="1" y="7812"/>
                  </a:lnTo>
                  <a:lnTo>
                    <a:pt x="3349" y="7812"/>
                  </a:lnTo>
                  <a:lnTo>
                    <a:pt x="3349"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3"/>
            <p:cNvSpPr/>
            <p:nvPr/>
          </p:nvSpPr>
          <p:spPr>
            <a:xfrm>
              <a:off x="3101100" y="1890250"/>
              <a:ext cx="98475" cy="210050"/>
            </a:xfrm>
            <a:custGeom>
              <a:rect b="b" l="l" r="r" t="t"/>
              <a:pathLst>
                <a:path extrusionOk="0" h="8402" w="3939">
                  <a:moveTo>
                    <a:pt x="3349" y="588"/>
                  </a:moveTo>
                  <a:lnTo>
                    <a:pt x="3349" y="7812"/>
                  </a:lnTo>
                  <a:lnTo>
                    <a:pt x="589" y="7812"/>
                  </a:lnTo>
                  <a:lnTo>
                    <a:pt x="589" y="588"/>
                  </a:lnTo>
                  <a:close/>
                  <a:moveTo>
                    <a:pt x="1" y="1"/>
                  </a:moveTo>
                  <a:lnTo>
                    <a:pt x="1" y="8401"/>
                  </a:lnTo>
                  <a:lnTo>
                    <a:pt x="3938" y="8401"/>
                  </a:lnTo>
                  <a:lnTo>
                    <a:pt x="39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p:nvPr/>
          </p:nvSpPr>
          <p:spPr>
            <a:xfrm>
              <a:off x="3570625" y="1897625"/>
              <a:ext cx="105125" cy="195325"/>
            </a:xfrm>
            <a:custGeom>
              <a:rect b="b" l="l" r="r" t="t"/>
              <a:pathLst>
                <a:path extrusionOk="0" h="7813" w="4205">
                  <a:moveTo>
                    <a:pt x="0" y="1"/>
                  </a:moveTo>
                  <a:lnTo>
                    <a:pt x="0" y="7812"/>
                  </a:lnTo>
                  <a:lnTo>
                    <a:pt x="4204" y="7812"/>
                  </a:lnTo>
                  <a:lnTo>
                    <a:pt x="4204"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3"/>
            <p:cNvSpPr/>
            <p:nvPr/>
          </p:nvSpPr>
          <p:spPr>
            <a:xfrm>
              <a:off x="3563250" y="1890250"/>
              <a:ext cx="119875" cy="210050"/>
            </a:xfrm>
            <a:custGeom>
              <a:rect b="b" l="l" r="r" t="t"/>
              <a:pathLst>
                <a:path extrusionOk="0" h="8402" w="4795">
                  <a:moveTo>
                    <a:pt x="4204" y="588"/>
                  </a:moveTo>
                  <a:lnTo>
                    <a:pt x="4204" y="7812"/>
                  </a:lnTo>
                  <a:lnTo>
                    <a:pt x="589" y="7812"/>
                  </a:lnTo>
                  <a:lnTo>
                    <a:pt x="589" y="588"/>
                  </a:lnTo>
                  <a:close/>
                  <a:moveTo>
                    <a:pt x="0" y="1"/>
                  </a:moveTo>
                  <a:lnTo>
                    <a:pt x="0" y="8401"/>
                  </a:lnTo>
                  <a:lnTo>
                    <a:pt x="4794" y="8401"/>
                  </a:lnTo>
                  <a:lnTo>
                    <a:pt x="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p:nvPr/>
          </p:nvSpPr>
          <p:spPr>
            <a:xfrm>
              <a:off x="3731775" y="1897625"/>
              <a:ext cx="645425" cy="195325"/>
            </a:xfrm>
            <a:custGeom>
              <a:rect b="b" l="l" r="r" t="t"/>
              <a:pathLst>
                <a:path extrusionOk="0" h="7813" w="25817">
                  <a:moveTo>
                    <a:pt x="1" y="1"/>
                  </a:moveTo>
                  <a:lnTo>
                    <a:pt x="1" y="7812"/>
                  </a:lnTo>
                  <a:lnTo>
                    <a:pt x="25817" y="7812"/>
                  </a:lnTo>
                  <a:lnTo>
                    <a:pt x="25817"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3724425" y="1890250"/>
              <a:ext cx="660150" cy="210050"/>
            </a:xfrm>
            <a:custGeom>
              <a:rect b="b" l="l" r="r" t="t"/>
              <a:pathLst>
                <a:path extrusionOk="0" h="8402" w="26406">
                  <a:moveTo>
                    <a:pt x="25817" y="588"/>
                  </a:moveTo>
                  <a:lnTo>
                    <a:pt x="25817" y="7812"/>
                  </a:lnTo>
                  <a:lnTo>
                    <a:pt x="590" y="7812"/>
                  </a:lnTo>
                  <a:lnTo>
                    <a:pt x="590" y="588"/>
                  </a:lnTo>
                  <a:close/>
                  <a:moveTo>
                    <a:pt x="1" y="1"/>
                  </a:moveTo>
                  <a:lnTo>
                    <a:pt x="1" y="8401"/>
                  </a:lnTo>
                  <a:lnTo>
                    <a:pt x="26405" y="8401"/>
                  </a:lnTo>
                  <a:lnTo>
                    <a:pt x="264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4499825" y="1937575"/>
              <a:ext cx="98450" cy="98400"/>
            </a:xfrm>
            <a:custGeom>
              <a:rect b="b" l="l" r="r" t="t"/>
              <a:pathLst>
                <a:path extrusionOk="0" h="3936" w="3938">
                  <a:moveTo>
                    <a:pt x="1969" y="0"/>
                  </a:moveTo>
                  <a:cubicBezTo>
                    <a:pt x="882" y="0"/>
                    <a:pt x="0" y="881"/>
                    <a:pt x="0" y="1968"/>
                  </a:cubicBezTo>
                  <a:cubicBezTo>
                    <a:pt x="0" y="3055"/>
                    <a:pt x="882" y="3936"/>
                    <a:pt x="1969" y="3936"/>
                  </a:cubicBezTo>
                  <a:cubicBezTo>
                    <a:pt x="3057" y="3936"/>
                    <a:pt x="3937" y="3055"/>
                    <a:pt x="3937" y="1968"/>
                  </a:cubicBezTo>
                  <a:cubicBezTo>
                    <a:pt x="3937" y="881"/>
                    <a:pt x="3057"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3"/>
            <p:cNvSpPr/>
            <p:nvPr/>
          </p:nvSpPr>
          <p:spPr>
            <a:xfrm>
              <a:off x="4492475" y="1930200"/>
              <a:ext cx="113150" cy="113150"/>
            </a:xfrm>
            <a:custGeom>
              <a:rect b="b" l="l" r="r" t="t"/>
              <a:pathLst>
                <a:path extrusionOk="0" h="4526" w="4526">
                  <a:moveTo>
                    <a:pt x="2263" y="589"/>
                  </a:moveTo>
                  <a:cubicBezTo>
                    <a:pt x="3187" y="590"/>
                    <a:pt x="3936" y="1339"/>
                    <a:pt x="3936" y="2263"/>
                  </a:cubicBezTo>
                  <a:cubicBezTo>
                    <a:pt x="3936" y="2940"/>
                    <a:pt x="3529" y="3550"/>
                    <a:pt x="2903" y="3810"/>
                  </a:cubicBezTo>
                  <a:cubicBezTo>
                    <a:pt x="2696" y="3895"/>
                    <a:pt x="2479" y="3937"/>
                    <a:pt x="2264" y="3937"/>
                  </a:cubicBezTo>
                  <a:cubicBezTo>
                    <a:pt x="1828" y="3937"/>
                    <a:pt x="1400" y="3767"/>
                    <a:pt x="1080" y="3447"/>
                  </a:cubicBezTo>
                  <a:cubicBezTo>
                    <a:pt x="600" y="2967"/>
                    <a:pt x="458" y="2248"/>
                    <a:pt x="717" y="1622"/>
                  </a:cubicBezTo>
                  <a:cubicBezTo>
                    <a:pt x="975" y="997"/>
                    <a:pt x="1586" y="589"/>
                    <a:pt x="2263" y="589"/>
                  </a:cubicBezTo>
                  <a:close/>
                  <a:moveTo>
                    <a:pt x="2263" y="0"/>
                  </a:moveTo>
                  <a:cubicBezTo>
                    <a:pt x="1016" y="0"/>
                    <a:pt x="1" y="1016"/>
                    <a:pt x="1" y="2263"/>
                  </a:cubicBezTo>
                  <a:cubicBezTo>
                    <a:pt x="1" y="3510"/>
                    <a:pt x="1016" y="4526"/>
                    <a:pt x="2263" y="4526"/>
                  </a:cubicBezTo>
                  <a:cubicBezTo>
                    <a:pt x="3511" y="4526"/>
                    <a:pt x="4526" y="3510"/>
                    <a:pt x="4526" y="2263"/>
                  </a:cubicBezTo>
                  <a:cubicBezTo>
                    <a:pt x="4526" y="1016"/>
                    <a:pt x="3511" y="0"/>
                    <a:pt x="2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4688675" y="1937550"/>
              <a:ext cx="102300" cy="98425"/>
            </a:xfrm>
            <a:custGeom>
              <a:rect b="b" l="l" r="r" t="t"/>
              <a:pathLst>
                <a:path extrusionOk="0" h="3937" w="4092">
                  <a:moveTo>
                    <a:pt x="2124" y="0"/>
                  </a:moveTo>
                  <a:cubicBezTo>
                    <a:pt x="1612" y="0"/>
                    <a:pt x="1108" y="201"/>
                    <a:pt x="732" y="577"/>
                  </a:cubicBezTo>
                  <a:cubicBezTo>
                    <a:pt x="168" y="1141"/>
                    <a:pt x="1" y="1987"/>
                    <a:pt x="305" y="2722"/>
                  </a:cubicBezTo>
                  <a:cubicBezTo>
                    <a:pt x="609" y="3458"/>
                    <a:pt x="1327" y="3937"/>
                    <a:pt x="2123" y="3937"/>
                  </a:cubicBezTo>
                  <a:cubicBezTo>
                    <a:pt x="3210" y="3937"/>
                    <a:pt x="4092" y="3056"/>
                    <a:pt x="4092" y="1969"/>
                  </a:cubicBezTo>
                  <a:cubicBezTo>
                    <a:pt x="4092" y="1173"/>
                    <a:pt x="3611" y="455"/>
                    <a:pt x="2877" y="150"/>
                  </a:cubicBezTo>
                  <a:cubicBezTo>
                    <a:pt x="2633" y="49"/>
                    <a:pt x="2378" y="0"/>
                    <a:pt x="2124"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4685200" y="1930200"/>
              <a:ext cx="113125" cy="113150"/>
            </a:xfrm>
            <a:custGeom>
              <a:rect b="b" l="l" r="r" t="t"/>
              <a:pathLst>
                <a:path extrusionOk="0" h="4526" w="4525">
                  <a:moveTo>
                    <a:pt x="2262" y="589"/>
                  </a:moveTo>
                  <a:cubicBezTo>
                    <a:pt x="3187" y="590"/>
                    <a:pt x="3935" y="1339"/>
                    <a:pt x="3936" y="2262"/>
                  </a:cubicBezTo>
                  <a:cubicBezTo>
                    <a:pt x="3936" y="2940"/>
                    <a:pt x="3528" y="3550"/>
                    <a:pt x="2903" y="3810"/>
                  </a:cubicBezTo>
                  <a:cubicBezTo>
                    <a:pt x="2696" y="3895"/>
                    <a:pt x="2479" y="3937"/>
                    <a:pt x="2264" y="3937"/>
                  </a:cubicBezTo>
                  <a:cubicBezTo>
                    <a:pt x="1828" y="3937"/>
                    <a:pt x="1399" y="3767"/>
                    <a:pt x="1079" y="3447"/>
                  </a:cubicBezTo>
                  <a:cubicBezTo>
                    <a:pt x="600" y="2967"/>
                    <a:pt x="456" y="2248"/>
                    <a:pt x="716" y="1622"/>
                  </a:cubicBezTo>
                  <a:cubicBezTo>
                    <a:pt x="975" y="997"/>
                    <a:pt x="1586" y="589"/>
                    <a:pt x="2262" y="589"/>
                  </a:cubicBezTo>
                  <a:close/>
                  <a:moveTo>
                    <a:pt x="2262" y="0"/>
                  </a:moveTo>
                  <a:cubicBezTo>
                    <a:pt x="1015" y="0"/>
                    <a:pt x="0" y="1016"/>
                    <a:pt x="0" y="2263"/>
                  </a:cubicBezTo>
                  <a:cubicBezTo>
                    <a:pt x="0" y="3510"/>
                    <a:pt x="1016"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3"/>
            <p:cNvSpPr/>
            <p:nvPr/>
          </p:nvSpPr>
          <p:spPr>
            <a:xfrm>
              <a:off x="4212825" y="1937575"/>
              <a:ext cx="98425" cy="98400"/>
            </a:xfrm>
            <a:custGeom>
              <a:rect b="b" l="l" r="r" t="t"/>
              <a:pathLst>
                <a:path extrusionOk="0" h="3936" w="3937">
                  <a:moveTo>
                    <a:pt x="1969" y="0"/>
                  </a:moveTo>
                  <a:cubicBezTo>
                    <a:pt x="881" y="0"/>
                    <a:pt x="1" y="881"/>
                    <a:pt x="1" y="1968"/>
                  </a:cubicBezTo>
                  <a:cubicBezTo>
                    <a:pt x="1" y="3055"/>
                    <a:pt x="881" y="3936"/>
                    <a:pt x="1969" y="3936"/>
                  </a:cubicBezTo>
                  <a:cubicBezTo>
                    <a:pt x="3056" y="3936"/>
                    <a:pt x="3936" y="3055"/>
                    <a:pt x="3936" y="1968"/>
                  </a:cubicBezTo>
                  <a:cubicBezTo>
                    <a:pt x="3936" y="881"/>
                    <a:pt x="3056"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3"/>
            <p:cNvSpPr/>
            <p:nvPr/>
          </p:nvSpPr>
          <p:spPr>
            <a:xfrm>
              <a:off x="4205475" y="1930200"/>
              <a:ext cx="113150" cy="113150"/>
            </a:xfrm>
            <a:custGeom>
              <a:rect b="b" l="l" r="r" t="t"/>
              <a:pathLst>
                <a:path extrusionOk="0" h="4526" w="4526">
                  <a:moveTo>
                    <a:pt x="2262" y="589"/>
                  </a:moveTo>
                  <a:cubicBezTo>
                    <a:pt x="3186" y="590"/>
                    <a:pt x="3935" y="1339"/>
                    <a:pt x="3936" y="2263"/>
                  </a:cubicBezTo>
                  <a:cubicBezTo>
                    <a:pt x="3936" y="2940"/>
                    <a:pt x="3528" y="3550"/>
                    <a:pt x="2903" y="3810"/>
                  </a:cubicBezTo>
                  <a:cubicBezTo>
                    <a:pt x="2696" y="3895"/>
                    <a:pt x="2479" y="3937"/>
                    <a:pt x="2264" y="3937"/>
                  </a:cubicBezTo>
                  <a:cubicBezTo>
                    <a:pt x="1828" y="3937"/>
                    <a:pt x="1399" y="3767"/>
                    <a:pt x="1079" y="3447"/>
                  </a:cubicBezTo>
                  <a:cubicBezTo>
                    <a:pt x="601" y="2967"/>
                    <a:pt x="457" y="2248"/>
                    <a:pt x="716" y="1623"/>
                  </a:cubicBezTo>
                  <a:cubicBezTo>
                    <a:pt x="975" y="997"/>
                    <a:pt x="1585" y="589"/>
                    <a:pt x="2262" y="589"/>
                  </a:cubicBezTo>
                  <a:close/>
                  <a:moveTo>
                    <a:pt x="2262" y="0"/>
                  </a:moveTo>
                  <a:cubicBezTo>
                    <a:pt x="1015" y="0"/>
                    <a:pt x="1" y="1016"/>
                    <a:pt x="1" y="2263"/>
                  </a:cubicBezTo>
                  <a:cubicBezTo>
                    <a:pt x="1" y="3510"/>
                    <a:pt x="1015"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3"/>
            <p:cNvSpPr/>
            <p:nvPr/>
          </p:nvSpPr>
          <p:spPr>
            <a:xfrm>
              <a:off x="3089800" y="2194625"/>
              <a:ext cx="1701175" cy="136575"/>
            </a:xfrm>
            <a:custGeom>
              <a:rect b="b" l="l" r="r" t="t"/>
              <a:pathLst>
                <a:path extrusionOk="0" h="5463" w="68047">
                  <a:moveTo>
                    <a:pt x="1" y="1"/>
                  </a:moveTo>
                  <a:lnTo>
                    <a:pt x="1" y="5462"/>
                  </a:lnTo>
                  <a:lnTo>
                    <a:pt x="68047" y="5462"/>
                  </a:lnTo>
                  <a:lnTo>
                    <a:pt x="680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3"/>
            <p:cNvSpPr/>
            <p:nvPr/>
          </p:nvSpPr>
          <p:spPr>
            <a:xfrm>
              <a:off x="3082425" y="2187275"/>
              <a:ext cx="1715900" cy="151300"/>
            </a:xfrm>
            <a:custGeom>
              <a:rect b="b" l="l" r="r" t="t"/>
              <a:pathLst>
                <a:path extrusionOk="0" h="6052" w="68636">
                  <a:moveTo>
                    <a:pt x="68047" y="589"/>
                  </a:moveTo>
                  <a:lnTo>
                    <a:pt x="68047" y="5461"/>
                  </a:lnTo>
                  <a:lnTo>
                    <a:pt x="590" y="5461"/>
                  </a:lnTo>
                  <a:lnTo>
                    <a:pt x="590" y="589"/>
                  </a:lnTo>
                  <a:close/>
                  <a:moveTo>
                    <a:pt x="1" y="1"/>
                  </a:moveTo>
                  <a:lnTo>
                    <a:pt x="1" y="6051"/>
                  </a:lnTo>
                  <a:lnTo>
                    <a:pt x="68636" y="6051"/>
                  </a:lnTo>
                  <a:lnTo>
                    <a:pt x="686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p:nvPr/>
          </p:nvSpPr>
          <p:spPr>
            <a:xfrm>
              <a:off x="3019925" y="2331175"/>
              <a:ext cx="1840900" cy="398750"/>
            </a:xfrm>
            <a:custGeom>
              <a:rect b="b" l="l" r="r" t="t"/>
              <a:pathLst>
                <a:path extrusionOk="0" h="15950" w="73636">
                  <a:moveTo>
                    <a:pt x="1" y="0"/>
                  </a:moveTo>
                  <a:lnTo>
                    <a:pt x="1" y="15950"/>
                  </a:lnTo>
                  <a:lnTo>
                    <a:pt x="73636" y="15950"/>
                  </a:lnTo>
                  <a:lnTo>
                    <a:pt x="736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3012575" y="2323825"/>
              <a:ext cx="1855600" cy="413475"/>
            </a:xfrm>
            <a:custGeom>
              <a:rect b="b" l="l" r="r" t="t"/>
              <a:pathLst>
                <a:path extrusionOk="0" h="16539" w="74224">
                  <a:moveTo>
                    <a:pt x="73635" y="589"/>
                  </a:moveTo>
                  <a:lnTo>
                    <a:pt x="73635" y="15949"/>
                  </a:lnTo>
                  <a:lnTo>
                    <a:pt x="590" y="15949"/>
                  </a:lnTo>
                  <a:lnTo>
                    <a:pt x="590" y="589"/>
                  </a:lnTo>
                  <a:close/>
                  <a:moveTo>
                    <a:pt x="1" y="1"/>
                  </a:moveTo>
                  <a:lnTo>
                    <a:pt x="1" y="16539"/>
                  </a:lnTo>
                  <a:lnTo>
                    <a:pt x="74224" y="16539"/>
                  </a:lnTo>
                  <a:lnTo>
                    <a:pt x="74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3"/>
            <p:cNvSpPr/>
            <p:nvPr/>
          </p:nvSpPr>
          <p:spPr>
            <a:xfrm>
              <a:off x="3248250" y="2432900"/>
              <a:ext cx="105125" cy="195325"/>
            </a:xfrm>
            <a:custGeom>
              <a:rect b="b" l="l" r="r" t="t"/>
              <a:pathLst>
                <a:path extrusionOk="0" h="7813" w="4205">
                  <a:moveTo>
                    <a:pt x="1" y="1"/>
                  </a:moveTo>
                  <a:lnTo>
                    <a:pt x="1" y="7812"/>
                  </a:lnTo>
                  <a:lnTo>
                    <a:pt x="4205" y="7812"/>
                  </a:lnTo>
                  <a:lnTo>
                    <a:pt x="4205"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3"/>
            <p:cNvSpPr/>
            <p:nvPr/>
          </p:nvSpPr>
          <p:spPr>
            <a:xfrm>
              <a:off x="3240875" y="2425525"/>
              <a:ext cx="119875" cy="210050"/>
            </a:xfrm>
            <a:custGeom>
              <a:rect b="b" l="l" r="r" t="t"/>
              <a:pathLst>
                <a:path extrusionOk="0" h="8402" w="4795">
                  <a:moveTo>
                    <a:pt x="4206" y="588"/>
                  </a:moveTo>
                  <a:lnTo>
                    <a:pt x="4206" y="7813"/>
                  </a:lnTo>
                  <a:lnTo>
                    <a:pt x="590" y="7813"/>
                  </a:lnTo>
                  <a:lnTo>
                    <a:pt x="590" y="588"/>
                  </a:lnTo>
                  <a:close/>
                  <a:moveTo>
                    <a:pt x="1" y="1"/>
                  </a:moveTo>
                  <a:lnTo>
                    <a:pt x="1" y="8401"/>
                  </a:lnTo>
                  <a:lnTo>
                    <a:pt x="4795" y="8401"/>
                  </a:lnTo>
                  <a:lnTo>
                    <a:pt x="4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3570625" y="2432900"/>
              <a:ext cx="105125" cy="195325"/>
            </a:xfrm>
            <a:custGeom>
              <a:rect b="b" l="l" r="r" t="t"/>
              <a:pathLst>
                <a:path extrusionOk="0" h="7813" w="4205">
                  <a:moveTo>
                    <a:pt x="0" y="1"/>
                  </a:moveTo>
                  <a:lnTo>
                    <a:pt x="0" y="7812"/>
                  </a:lnTo>
                  <a:lnTo>
                    <a:pt x="4204" y="7812"/>
                  </a:lnTo>
                  <a:lnTo>
                    <a:pt x="4204"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3563250" y="2425525"/>
              <a:ext cx="119875" cy="210050"/>
            </a:xfrm>
            <a:custGeom>
              <a:rect b="b" l="l" r="r" t="t"/>
              <a:pathLst>
                <a:path extrusionOk="0" h="8402" w="4795">
                  <a:moveTo>
                    <a:pt x="4204" y="588"/>
                  </a:moveTo>
                  <a:lnTo>
                    <a:pt x="4204" y="7813"/>
                  </a:lnTo>
                  <a:lnTo>
                    <a:pt x="589" y="7813"/>
                  </a:lnTo>
                  <a:lnTo>
                    <a:pt x="589" y="588"/>
                  </a:lnTo>
                  <a:close/>
                  <a:moveTo>
                    <a:pt x="0" y="1"/>
                  </a:moveTo>
                  <a:lnTo>
                    <a:pt x="0" y="8401"/>
                  </a:lnTo>
                  <a:lnTo>
                    <a:pt x="4794" y="8401"/>
                  </a:lnTo>
                  <a:lnTo>
                    <a:pt x="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a:off x="3409425" y="2432900"/>
              <a:ext cx="105150" cy="195325"/>
            </a:xfrm>
            <a:custGeom>
              <a:rect b="b" l="l" r="r" t="t"/>
              <a:pathLst>
                <a:path extrusionOk="0" h="7813" w="4206">
                  <a:moveTo>
                    <a:pt x="0" y="1"/>
                  </a:moveTo>
                  <a:lnTo>
                    <a:pt x="0" y="7812"/>
                  </a:lnTo>
                  <a:lnTo>
                    <a:pt x="4206" y="7812"/>
                  </a:lnTo>
                  <a:lnTo>
                    <a:pt x="4206"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3402075" y="2425525"/>
              <a:ext cx="119850" cy="210050"/>
            </a:xfrm>
            <a:custGeom>
              <a:rect b="b" l="l" r="r" t="t"/>
              <a:pathLst>
                <a:path extrusionOk="0" h="8402" w="4794">
                  <a:moveTo>
                    <a:pt x="4205" y="588"/>
                  </a:moveTo>
                  <a:lnTo>
                    <a:pt x="4205" y="7813"/>
                  </a:lnTo>
                  <a:lnTo>
                    <a:pt x="589" y="7813"/>
                  </a:lnTo>
                  <a:lnTo>
                    <a:pt x="589" y="588"/>
                  </a:lnTo>
                  <a:close/>
                  <a:moveTo>
                    <a:pt x="1" y="1"/>
                  </a:moveTo>
                  <a:lnTo>
                    <a:pt x="1" y="8401"/>
                  </a:lnTo>
                  <a:lnTo>
                    <a:pt x="4793" y="8401"/>
                  </a:lnTo>
                  <a:lnTo>
                    <a:pt x="47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3108475" y="2432900"/>
              <a:ext cx="83750" cy="195325"/>
            </a:xfrm>
            <a:custGeom>
              <a:rect b="b" l="l" r="r" t="t"/>
              <a:pathLst>
                <a:path extrusionOk="0" h="7813" w="3350">
                  <a:moveTo>
                    <a:pt x="1" y="1"/>
                  </a:moveTo>
                  <a:lnTo>
                    <a:pt x="1" y="7812"/>
                  </a:lnTo>
                  <a:lnTo>
                    <a:pt x="3349" y="7812"/>
                  </a:lnTo>
                  <a:lnTo>
                    <a:pt x="3349"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a:off x="3101100" y="2425525"/>
              <a:ext cx="98475" cy="210050"/>
            </a:xfrm>
            <a:custGeom>
              <a:rect b="b" l="l" r="r" t="t"/>
              <a:pathLst>
                <a:path extrusionOk="0" h="8402" w="3939">
                  <a:moveTo>
                    <a:pt x="3349" y="588"/>
                  </a:moveTo>
                  <a:lnTo>
                    <a:pt x="3349" y="7813"/>
                  </a:lnTo>
                  <a:lnTo>
                    <a:pt x="589" y="7813"/>
                  </a:lnTo>
                  <a:lnTo>
                    <a:pt x="589" y="588"/>
                  </a:lnTo>
                  <a:close/>
                  <a:moveTo>
                    <a:pt x="1" y="1"/>
                  </a:moveTo>
                  <a:lnTo>
                    <a:pt x="1" y="8401"/>
                  </a:lnTo>
                  <a:lnTo>
                    <a:pt x="3938" y="8401"/>
                  </a:lnTo>
                  <a:lnTo>
                    <a:pt x="39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3731775" y="2432900"/>
              <a:ext cx="645425" cy="195325"/>
            </a:xfrm>
            <a:custGeom>
              <a:rect b="b" l="l" r="r" t="t"/>
              <a:pathLst>
                <a:path extrusionOk="0" h="7813" w="25817">
                  <a:moveTo>
                    <a:pt x="1" y="1"/>
                  </a:moveTo>
                  <a:lnTo>
                    <a:pt x="1" y="7812"/>
                  </a:lnTo>
                  <a:lnTo>
                    <a:pt x="25817" y="7812"/>
                  </a:lnTo>
                  <a:lnTo>
                    <a:pt x="25817"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3724425" y="2425525"/>
              <a:ext cx="660150" cy="210050"/>
            </a:xfrm>
            <a:custGeom>
              <a:rect b="b" l="l" r="r" t="t"/>
              <a:pathLst>
                <a:path extrusionOk="0" h="8402" w="26406">
                  <a:moveTo>
                    <a:pt x="25817" y="588"/>
                  </a:moveTo>
                  <a:lnTo>
                    <a:pt x="25817" y="7813"/>
                  </a:lnTo>
                  <a:lnTo>
                    <a:pt x="590" y="7813"/>
                  </a:lnTo>
                  <a:lnTo>
                    <a:pt x="590" y="588"/>
                  </a:lnTo>
                  <a:close/>
                  <a:moveTo>
                    <a:pt x="1" y="1"/>
                  </a:moveTo>
                  <a:lnTo>
                    <a:pt x="1" y="8401"/>
                  </a:lnTo>
                  <a:lnTo>
                    <a:pt x="26405" y="8401"/>
                  </a:lnTo>
                  <a:lnTo>
                    <a:pt x="264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4499825" y="2472850"/>
              <a:ext cx="98450" cy="98400"/>
            </a:xfrm>
            <a:custGeom>
              <a:rect b="b" l="l" r="r" t="t"/>
              <a:pathLst>
                <a:path extrusionOk="0" h="3936" w="3938">
                  <a:moveTo>
                    <a:pt x="1969" y="0"/>
                  </a:moveTo>
                  <a:cubicBezTo>
                    <a:pt x="882" y="0"/>
                    <a:pt x="0" y="881"/>
                    <a:pt x="0" y="1969"/>
                  </a:cubicBezTo>
                  <a:cubicBezTo>
                    <a:pt x="0" y="3055"/>
                    <a:pt x="882" y="3936"/>
                    <a:pt x="1969" y="3936"/>
                  </a:cubicBezTo>
                  <a:cubicBezTo>
                    <a:pt x="3057" y="3936"/>
                    <a:pt x="3937" y="3055"/>
                    <a:pt x="3937" y="1969"/>
                  </a:cubicBezTo>
                  <a:cubicBezTo>
                    <a:pt x="3937" y="881"/>
                    <a:pt x="3057" y="0"/>
                    <a:pt x="1969"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4492475" y="2465475"/>
              <a:ext cx="113150" cy="113150"/>
            </a:xfrm>
            <a:custGeom>
              <a:rect b="b" l="l" r="r" t="t"/>
              <a:pathLst>
                <a:path extrusionOk="0" h="4526" w="4526">
                  <a:moveTo>
                    <a:pt x="2263" y="589"/>
                  </a:moveTo>
                  <a:lnTo>
                    <a:pt x="2263" y="590"/>
                  </a:lnTo>
                  <a:cubicBezTo>
                    <a:pt x="3187" y="590"/>
                    <a:pt x="3935" y="1339"/>
                    <a:pt x="3937" y="2264"/>
                  </a:cubicBezTo>
                  <a:cubicBezTo>
                    <a:pt x="3936" y="2940"/>
                    <a:pt x="3529" y="3551"/>
                    <a:pt x="2903" y="3810"/>
                  </a:cubicBezTo>
                  <a:cubicBezTo>
                    <a:pt x="2696" y="3895"/>
                    <a:pt x="2479" y="3937"/>
                    <a:pt x="2264" y="3937"/>
                  </a:cubicBezTo>
                  <a:cubicBezTo>
                    <a:pt x="1828" y="3937"/>
                    <a:pt x="1400" y="3767"/>
                    <a:pt x="1080" y="3447"/>
                  </a:cubicBezTo>
                  <a:cubicBezTo>
                    <a:pt x="600" y="2968"/>
                    <a:pt x="458" y="2248"/>
                    <a:pt x="717" y="1622"/>
                  </a:cubicBezTo>
                  <a:cubicBezTo>
                    <a:pt x="975"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4688675" y="2472825"/>
              <a:ext cx="102300" cy="98425"/>
            </a:xfrm>
            <a:custGeom>
              <a:rect b="b" l="l" r="r" t="t"/>
              <a:pathLst>
                <a:path extrusionOk="0" h="3937" w="4092">
                  <a:moveTo>
                    <a:pt x="2124" y="1"/>
                  </a:moveTo>
                  <a:cubicBezTo>
                    <a:pt x="1612" y="1"/>
                    <a:pt x="1108" y="201"/>
                    <a:pt x="732" y="577"/>
                  </a:cubicBezTo>
                  <a:cubicBezTo>
                    <a:pt x="168" y="1141"/>
                    <a:pt x="1" y="1987"/>
                    <a:pt x="305" y="2723"/>
                  </a:cubicBezTo>
                  <a:cubicBezTo>
                    <a:pt x="609" y="3458"/>
                    <a:pt x="1327" y="3937"/>
                    <a:pt x="2123" y="3937"/>
                  </a:cubicBezTo>
                  <a:cubicBezTo>
                    <a:pt x="3210" y="3937"/>
                    <a:pt x="4092" y="3056"/>
                    <a:pt x="4092" y="1970"/>
                  </a:cubicBezTo>
                  <a:cubicBezTo>
                    <a:pt x="4092" y="1174"/>
                    <a:pt x="3611" y="455"/>
                    <a:pt x="2877" y="150"/>
                  </a:cubicBezTo>
                  <a:cubicBezTo>
                    <a:pt x="2633" y="50"/>
                    <a:pt x="2378" y="1"/>
                    <a:pt x="2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4685200" y="2465475"/>
              <a:ext cx="113125" cy="113150"/>
            </a:xfrm>
            <a:custGeom>
              <a:rect b="b" l="l" r="r" t="t"/>
              <a:pathLst>
                <a:path extrusionOk="0" h="4526" w="4525">
                  <a:moveTo>
                    <a:pt x="2262" y="589"/>
                  </a:moveTo>
                  <a:lnTo>
                    <a:pt x="2262" y="590"/>
                  </a:lnTo>
                  <a:cubicBezTo>
                    <a:pt x="3186" y="590"/>
                    <a:pt x="3935" y="1339"/>
                    <a:pt x="3936" y="2264"/>
                  </a:cubicBezTo>
                  <a:cubicBezTo>
                    <a:pt x="3936" y="2940"/>
                    <a:pt x="3528" y="3551"/>
                    <a:pt x="2903" y="3810"/>
                  </a:cubicBezTo>
                  <a:cubicBezTo>
                    <a:pt x="2696" y="3895"/>
                    <a:pt x="2479" y="3937"/>
                    <a:pt x="2264" y="3937"/>
                  </a:cubicBezTo>
                  <a:cubicBezTo>
                    <a:pt x="1828" y="3937"/>
                    <a:pt x="1399" y="3767"/>
                    <a:pt x="1079" y="3447"/>
                  </a:cubicBezTo>
                  <a:cubicBezTo>
                    <a:pt x="600" y="2968"/>
                    <a:pt x="456" y="2248"/>
                    <a:pt x="716" y="1622"/>
                  </a:cubicBezTo>
                  <a:cubicBezTo>
                    <a:pt x="975" y="997"/>
                    <a:pt x="1586" y="589"/>
                    <a:pt x="2262" y="589"/>
                  </a:cubicBezTo>
                  <a:close/>
                  <a:moveTo>
                    <a:pt x="2262" y="0"/>
                  </a:moveTo>
                  <a:cubicBezTo>
                    <a:pt x="1016" y="0"/>
                    <a:pt x="0" y="1016"/>
                    <a:pt x="0" y="2264"/>
                  </a:cubicBezTo>
                  <a:cubicBezTo>
                    <a:pt x="0" y="3510"/>
                    <a:pt x="1016" y="4526"/>
                    <a:pt x="2262" y="4526"/>
                  </a:cubicBezTo>
                  <a:cubicBezTo>
                    <a:pt x="3510" y="4526"/>
                    <a:pt x="4525" y="3510"/>
                    <a:pt x="4525" y="2264"/>
                  </a:cubicBezTo>
                  <a:cubicBezTo>
                    <a:pt x="4525" y="1016"/>
                    <a:pt x="3510" y="0"/>
                    <a:pt x="2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4212825" y="2472850"/>
              <a:ext cx="98425" cy="98400"/>
            </a:xfrm>
            <a:custGeom>
              <a:rect b="b" l="l" r="r" t="t"/>
              <a:pathLst>
                <a:path extrusionOk="0" h="3936" w="3937">
                  <a:moveTo>
                    <a:pt x="1969" y="0"/>
                  </a:moveTo>
                  <a:cubicBezTo>
                    <a:pt x="881" y="0"/>
                    <a:pt x="1" y="881"/>
                    <a:pt x="1" y="1969"/>
                  </a:cubicBezTo>
                  <a:cubicBezTo>
                    <a:pt x="1" y="3055"/>
                    <a:pt x="881" y="3936"/>
                    <a:pt x="1969" y="3936"/>
                  </a:cubicBezTo>
                  <a:cubicBezTo>
                    <a:pt x="3056" y="3936"/>
                    <a:pt x="3936" y="3055"/>
                    <a:pt x="3936" y="1969"/>
                  </a:cubicBezTo>
                  <a:cubicBezTo>
                    <a:pt x="3936" y="881"/>
                    <a:pt x="3056" y="0"/>
                    <a:pt x="1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4205450" y="2465475"/>
              <a:ext cx="113175" cy="113150"/>
            </a:xfrm>
            <a:custGeom>
              <a:rect b="b" l="l" r="r" t="t"/>
              <a:pathLst>
                <a:path extrusionOk="0" h="4526" w="4527">
                  <a:moveTo>
                    <a:pt x="2263" y="589"/>
                  </a:moveTo>
                  <a:lnTo>
                    <a:pt x="2263" y="590"/>
                  </a:lnTo>
                  <a:cubicBezTo>
                    <a:pt x="3187" y="590"/>
                    <a:pt x="3935" y="1339"/>
                    <a:pt x="3936" y="2264"/>
                  </a:cubicBezTo>
                  <a:cubicBezTo>
                    <a:pt x="3936" y="2940"/>
                    <a:pt x="3528" y="3551"/>
                    <a:pt x="2903" y="3810"/>
                  </a:cubicBezTo>
                  <a:cubicBezTo>
                    <a:pt x="2697" y="3895"/>
                    <a:pt x="2479" y="3937"/>
                    <a:pt x="2264" y="3937"/>
                  </a:cubicBezTo>
                  <a:cubicBezTo>
                    <a:pt x="1828" y="3937"/>
                    <a:pt x="1400" y="3767"/>
                    <a:pt x="1080" y="3447"/>
                  </a:cubicBezTo>
                  <a:cubicBezTo>
                    <a:pt x="601" y="2968"/>
                    <a:pt x="458" y="2248"/>
                    <a:pt x="717" y="1622"/>
                  </a:cubicBezTo>
                  <a:cubicBezTo>
                    <a:pt x="976"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3089800" y="2729900"/>
              <a:ext cx="1701175" cy="136575"/>
            </a:xfrm>
            <a:custGeom>
              <a:rect b="b" l="l" r="r" t="t"/>
              <a:pathLst>
                <a:path extrusionOk="0" h="5463" w="68047">
                  <a:moveTo>
                    <a:pt x="1" y="1"/>
                  </a:moveTo>
                  <a:lnTo>
                    <a:pt x="1" y="5463"/>
                  </a:lnTo>
                  <a:lnTo>
                    <a:pt x="68047" y="5463"/>
                  </a:lnTo>
                  <a:lnTo>
                    <a:pt x="680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3082425" y="2722550"/>
              <a:ext cx="1715900" cy="151300"/>
            </a:xfrm>
            <a:custGeom>
              <a:rect b="b" l="l" r="r" t="t"/>
              <a:pathLst>
                <a:path extrusionOk="0" h="6052" w="68636">
                  <a:moveTo>
                    <a:pt x="68047" y="590"/>
                  </a:moveTo>
                  <a:lnTo>
                    <a:pt x="68047" y="5462"/>
                  </a:lnTo>
                  <a:lnTo>
                    <a:pt x="590" y="5462"/>
                  </a:lnTo>
                  <a:lnTo>
                    <a:pt x="590" y="590"/>
                  </a:lnTo>
                  <a:close/>
                  <a:moveTo>
                    <a:pt x="1" y="1"/>
                  </a:moveTo>
                  <a:lnTo>
                    <a:pt x="1" y="6052"/>
                  </a:lnTo>
                  <a:lnTo>
                    <a:pt x="68636" y="6052"/>
                  </a:lnTo>
                  <a:lnTo>
                    <a:pt x="686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3019925" y="2866450"/>
              <a:ext cx="1840900" cy="398775"/>
            </a:xfrm>
            <a:custGeom>
              <a:rect b="b" l="l" r="r" t="t"/>
              <a:pathLst>
                <a:path extrusionOk="0" h="15951" w="73636">
                  <a:moveTo>
                    <a:pt x="1" y="1"/>
                  </a:moveTo>
                  <a:lnTo>
                    <a:pt x="1" y="15951"/>
                  </a:lnTo>
                  <a:lnTo>
                    <a:pt x="73636" y="15951"/>
                  </a:lnTo>
                  <a:lnTo>
                    <a:pt x="736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3"/>
            <p:cNvSpPr/>
            <p:nvPr/>
          </p:nvSpPr>
          <p:spPr>
            <a:xfrm>
              <a:off x="3012575" y="2859100"/>
              <a:ext cx="1855600" cy="413475"/>
            </a:xfrm>
            <a:custGeom>
              <a:rect b="b" l="l" r="r" t="t"/>
              <a:pathLst>
                <a:path extrusionOk="0" h="16539" w="74224">
                  <a:moveTo>
                    <a:pt x="73635" y="590"/>
                  </a:moveTo>
                  <a:lnTo>
                    <a:pt x="73635" y="15949"/>
                  </a:lnTo>
                  <a:lnTo>
                    <a:pt x="590" y="15949"/>
                  </a:lnTo>
                  <a:lnTo>
                    <a:pt x="590" y="590"/>
                  </a:lnTo>
                  <a:close/>
                  <a:moveTo>
                    <a:pt x="1" y="1"/>
                  </a:moveTo>
                  <a:lnTo>
                    <a:pt x="1" y="16539"/>
                  </a:lnTo>
                  <a:lnTo>
                    <a:pt x="74224" y="16539"/>
                  </a:lnTo>
                  <a:lnTo>
                    <a:pt x="74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a:off x="3409425" y="2968175"/>
              <a:ext cx="105150" cy="195325"/>
            </a:xfrm>
            <a:custGeom>
              <a:rect b="b" l="l" r="r" t="t"/>
              <a:pathLst>
                <a:path extrusionOk="0" h="7813" w="4206">
                  <a:moveTo>
                    <a:pt x="0" y="1"/>
                  </a:moveTo>
                  <a:lnTo>
                    <a:pt x="0" y="7813"/>
                  </a:lnTo>
                  <a:lnTo>
                    <a:pt x="4206" y="7813"/>
                  </a:lnTo>
                  <a:lnTo>
                    <a:pt x="4206"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a:off x="3402075" y="2960825"/>
              <a:ext cx="119850" cy="210025"/>
            </a:xfrm>
            <a:custGeom>
              <a:rect b="b" l="l" r="r" t="t"/>
              <a:pathLst>
                <a:path extrusionOk="0" h="8401" w="4794">
                  <a:moveTo>
                    <a:pt x="4205" y="590"/>
                  </a:moveTo>
                  <a:lnTo>
                    <a:pt x="4205" y="7812"/>
                  </a:lnTo>
                  <a:lnTo>
                    <a:pt x="589" y="7812"/>
                  </a:lnTo>
                  <a:lnTo>
                    <a:pt x="589" y="590"/>
                  </a:lnTo>
                  <a:close/>
                  <a:moveTo>
                    <a:pt x="1" y="1"/>
                  </a:moveTo>
                  <a:lnTo>
                    <a:pt x="1" y="8401"/>
                  </a:lnTo>
                  <a:lnTo>
                    <a:pt x="4793" y="8401"/>
                  </a:lnTo>
                  <a:lnTo>
                    <a:pt x="47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p:nvPr/>
          </p:nvSpPr>
          <p:spPr>
            <a:xfrm>
              <a:off x="3570625" y="2968175"/>
              <a:ext cx="105125" cy="195325"/>
            </a:xfrm>
            <a:custGeom>
              <a:rect b="b" l="l" r="r" t="t"/>
              <a:pathLst>
                <a:path extrusionOk="0" h="7813" w="4205">
                  <a:moveTo>
                    <a:pt x="0" y="1"/>
                  </a:moveTo>
                  <a:lnTo>
                    <a:pt x="0" y="7813"/>
                  </a:lnTo>
                  <a:lnTo>
                    <a:pt x="4204" y="7813"/>
                  </a:lnTo>
                  <a:lnTo>
                    <a:pt x="4204"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3"/>
            <p:cNvSpPr/>
            <p:nvPr/>
          </p:nvSpPr>
          <p:spPr>
            <a:xfrm>
              <a:off x="3563250" y="2960825"/>
              <a:ext cx="119875" cy="210025"/>
            </a:xfrm>
            <a:custGeom>
              <a:rect b="b" l="l" r="r" t="t"/>
              <a:pathLst>
                <a:path extrusionOk="0" h="8401" w="4795">
                  <a:moveTo>
                    <a:pt x="4204" y="590"/>
                  </a:moveTo>
                  <a:lnTo>
                    <a:pt x="4204" y="7812"/>
                  </a:lnTo>
                  <a:lnTo>
                    <a:pt x="589" y="7812"/>
                  </a:lnTo>
                  <a:lnTo>
                    <a:pt x="589" y="590"/>
                  </a:lnTo>
                  <a:close/>
                  <a:moveTo>
                    <a:pt x="0" y="1"/>
                  </a:moveTo>
                  <a:lnTo>
                    <a:pt x="0" y="8401"/>
                  </a:lnTo>
                  <a:lnTo>
                    <a:pt x="4794" y="8401"/>
                  </a:lnTo>
                  <a:lnTo>
                    <a:pt x="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3248250" y="2968175"/>
              <a:ext cx="105125" cy="195325"/>
            </a:xfrm>
            <a:custGeom>
              <a:rect b="b" l="l" r="r" t="t"/>
              <a:pathLst>
                <a:path extrusionOk="0" h="7813" w="4205">
                  <a:moveTo>
                    <a:pt x="1" y="1"/>
                  </a:moveTo>
                  <a:lnTo>
                    <a:pt x="1" y="7813"/>
                  </a:lnTo>
                  <a:lnTo>
                    <a:pt x="4205" y="7813"/>
                  </a:lnTo>
                  <a:lnTo>
                    <a:pt x="4205"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3"/>
            <p:cNvSpPr/>
            <p:nvPr/>
          </p:nvSpPr>
          <p:spPr>
            <a:xfrm>
              <a:off x="3240875" y="2960825"/>
              <a:ext cx="119875" cy="210025"/>
            </a:xfrm>
            <a:custGeom>
              <a:rect b="b" l="l" r="r" t="t"/>
              <a:pathLst>
                <a:path extrusionOk="0" h="8401" w="4795">
                  <a:moveTo>
                    <a:pt x="4206" y="590"/>
                  </a:moveTo>
                  <a:lnTo>
                    <a:pt x="4206" y="7812"/>
                  </a:lnTo>
                  <a:lnTo>
                    <a:pt x="590" y="7812"/>
                  </a:lnTo>
                  <a:lnTo>
                    <a:pt x="590" y="590"/>
                  </a:lnTo>
                  <a:close/>
                  <a:moveTo>
                    <a:pt x="1" y="1"/>
                  </a:moveTo>
                  <a:lnTo>
                    <a:pt x="1" y="8401"/>
                  </a:lnTo>
                  <a:lnTo>
                    <a:pt x="4795" y="8401"/>
                  </a:lnTo>
                  <a:lnTo>
                    <a:pt x="47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3731775" y="2968175"/>
              <a:ext cx="645425" cy="195325"/>
            </a:xfrm>
            <a:custGeom>
              <a:rect b="b" l="l" r="r" t="t"/>
              <a:pathLst>
                <a:path extrusionOk="0" h="7813" w="25817">
                  <a:moveTo>
                    <a:pt x="1" y="1"/>
                  </a:moveTo>
                  <a:lnTo>
                    <a:pt x="1" y="7813"/>
                  </a:lnTo>
                  <a:lnTo>
                    <a:pt x="25817" y="7813"/>
                  </a:lnTo>
                  <a:lnTo>
                    <a:pt x="25817"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3724425" y="2960825"/>
              <a:ext cx="660150" cy="210025"/>
            </a:xfrm>
            <a:custGeom>
              <a:rect b="b" l="l" r="r" t="t"/>
              <a:pathLst>
                <a:path extrusionOk="0" h="8401" w="26406">
                  <a:moveTo>
                    <a:pt x="25817" y="590"/>
                  </a:moveTo>
                  <a:lnTo>
                    <a:pt x="25817" y="7812"/>
                  </a:lnTo>
                  <a:lnTo>
                    <a:pt x="590" y="7812"/>
                  </a:lnTo>
                  <a:lnTo>
                    <a:pt x="590" y="590"/>
                  </a:lnTo>
                  <a:close/>
                  <a:moveTo>
                    <a:pt x="1" y="1"/>
                  </a:moveTo>
                  <a:lnTo>
                    <a:pt x="1" y="8401"/>
                  </a:lnTo>
                  <a:lnTo>
                    <a:pt x="26405" y="8401"/>
                  </a:lnTo>
                  <a:lnTo>
                    <a:pt x="264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3108475" y="2968175"/>
              <a:ext cx="83750" cy="195325"/>
            </a:xfrm>
            <a:custGeom>
              <a:rect b="b" l="l" r="r" t="t"/>
              <a:pathLst>
                <a:path extrusionOk="0" h="7813" w="3350">
                  <a:moveTo>
                    <a:pt x="1" y="1"/>
                  </a:moveTo>
                  <a:lnTo>
                    <a:pt x="1" y="7813"/>
                  </a:lnTo>
                  <a:lnTo>
                    <a:pt x="3349" y="7813"/>
                  </a:lnTo>
                  <a:lnTo>
                    <a:pt x="3349"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3"/>
            <p:cNvSpPr/>
            <p:nvPr/>
          </p:nvSpPr>
          <p:spPr>
            <a:xfrm>
              <a:off x="3101100" y="2960825"/>
              <a:ext cx="98475" cy="210025"/>
            </a:xfrm>
            <a:custGeom>
              <a:rect b="b" l="l" r="r" t="t"/>
              <a:pathLst>
                <a:path extrusionOk="0" h="8401" w="3939">
                  <a:moveTo>
                    <a:pt x="3349" y="590"/>
                  </a:moveTo>
                  <a:lnTo>
                    <a:pt x="3349" y="7812"/>
                  </a:lnTo>
                  <a:lnTo>
                    <a:pt x="589" y="7812"/>
                  </a:lnTo>
                  <a:lnTo>
                    <a:pt x="589" y="590"/>
                  </a:lnTo>
                  <a:close/>
                  <a:moveTo>
                    <a:pt x="1" y="1"/>
                  </a:moveTo>
                  <a:lnTo>
                    <a:pt x="1" y="8401"/>
                  </a:lnTo>
                  <a:lnTo>
                    <a:pt x="3938" y="8401"/>
                  </a:lnTo>
                  <a:lnTo>
                    <a:pt x="39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4499825" y="3008125"/>
              <a:ext cx="98450" cy="98450"/>
            </a:xfrm>
            <a:custGeom>
              <a:rect b="b" l="l" r="r" t="t"/>
              <a:pathLst>
                <a:path extrusionOk="0" h="3938" w="3938">
                  <a:moveTo>
                    <a:pt x="1969" y="1"/>
                  </a:moveTo>
                  <a:cubicBezTo>
                    <a:pt x="882" y="1"/>
                    <a:pt x="0" y="881"/>
                    <a:pt x="0" y="1969"/>
                  </a:cubicBezTo>
                  <a:cubicBezTo>
                    <a:pt x="0" y="3056"/>
                    <a:pt x="882" y="3937"/>
                    <a:pt x="1969" y="3937"/>
                  </a:cubicBezTo>
                  <a:cubicBezTo>
                    <a:pt x="3057" y="3937"/>
                    <a:pt x="3937" y="3056"/>
                    <a:pt x="3937" y="1969"/>
                  </a:cubicBezTo>
                  <a:cubicBezTo>
                    <a:pt x="3937" y="881"/>
                    <a:pt x="3057" y="1"/>
                    <a:pt x="1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4492475" y="3000775"/>
              <a:ext cx="113150" cy="113125"/>
            </a:xfrm>
            <a:custGeom>
              <a:rect b="b" l="l" r="r" t="t"/>
              <a:pathLst>
                <a:path extrusionOk="0" h="4525" w="4526">
                  <a:moveTo>
                    <a:pt x="2263" y="589"/>
                  </a:moveTo>
                  <a:cubicBezTo>
                    <a:pt x="3187" y="589"/>
                    <a:pt x="3936" y="1338"/>
                    <a:pt x="3937" y="2263"/>
                  </a:cubicBezTo>
                  <a:cubicBezTo>
                    <a:pt x="3936" y="2939"/>
                    <a:pt x="3529" y="3550"/>
                    <a:pt x="2903" y="3809"/>
                  </a:cubicBezTo>
                  <a:cubicBezTo>
                    <a:pt x="2696" y="3895"/>
                    <a:pt x="2479" y="3936"/>
                    <a:pt x="2264" y="3936"/>
                  </a:cubicBezTo>
                  <a:cubicBezTo>
                    <a:pt x="1829" y="3936"/>
                    <a:pt x="1400" y="3766"/>
                    <a:pt x="1080" y="3446"/>
                  </a:cubicBezTo>
                  <a:cubicBezTo>
                    <a:pt x="601"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6"/>
                    <a:pt x="3511" y="1"/>
                    <a:pt x="2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4688675" y="3008125"/>
              <a:ext cx="102300" cy="98450"/>
            </a:xfrm>
            <a:custGeom>
              <a:rect b="b" l="l" r="r" t="t"/>
              <a:pathLst>
                <a:path extrusionOk="0" h="3938" w="4092">
                  <a:moveTo>
                    <a:pt x="2124" y="0"/>
                  </a:moveTo>
                  <a:cubicBezTo>
                    <a:pt x="1612" y="0"/>
                    <a:pt x="1108" y="200"/>
                    <a:pt x="732" y="577"/>
                  </a:cubicBezTo>
                  <a:cubicBezTo>
                    <a:pt x="168" y="1140"/>
                    <a:pt x="1" y="1986"/>
                    <a:pt x="305" y="2722"/>
                  </a:cubicBezTo>
                  <a:cubicBezTo>
                    <a:pt x="609" y="3457"/>
                    <a:pt x="1327" y="3937"/>
                    <a:pt x="2123" y="3937"/>
                  </a:cubicBezTo>
                  <a:cubicBezTo>
                    <a:pt x="3210" y="3936"/>
                    <a:pt x="4092" y="3056"/>
                    <a:pt x="4092" y="1969"/>
                  </a:cubicBezTo>
                  <a:cubicBezTo>
                    <a:pt x="4092" y="1173"/>
                    <a:pt x="3611" y="454"/>
                    <a:pt x="2877" y="150"/>
                  </a:cubicBezTo>
                  <a:cubicBezTo>
                    <a:pt x="2633" y="49"/>
                    <a:pt x="2378" y="0"/>
                    <a:pt x="2124"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4685200" y="3000775"/>
              <a:ext cx="113125" cy="113125"/>
            </a:xfrm>
            <a:custGeom>
              <a:rect b="b" l="l" r="r" t="t"/>
              <a:pathLst>
                <a:path extrusionOk="0" h="4525" w="4525">
                  <a:moveTo>
                    <a:pt x="2262" y="589"/>
                  </a:moveTo>
                  <a:cubicBezTo>
                    <a:pt x="3187" y="589"/>
                    <a:pt x="3935" y="1338"/>
                    <a:pt x="3936" y="2263"/>
                  </a:cubicBezTo>
                  <a:cubicBezTo>
                    <a:pt x="3936" y="2939"/>
                    <a:pt x="3528" y="3550"/>
                    <a:pt x="2903" y="3809"/>
                  </a:cubicBezTo>
                  <a:cubicBezTo>
                    <a:pt x="2696" y="3895"/>
                    <a:pt x="2479" y="3936"/>
                    <a:pt x="2264" y="3936"/>
                  </a:cubicBezTo>
                  <a:cubicBezTo>
                    <a:pt x="1828" y="3936"/>
                    <a:pt x="1399" y="3766"/>
                    <a:pt x="1079" y="3446"/>
                  </a:cubicBezTo>
                  <a:cubicBezTo>
                    <a:pt x="601" y="2967"/>
                    <a:pt x="458" y="2247"/>
                    <a:pt x="716" y="1622"/>
                  </a:cubicBezTo>
                  <a:cubicBezTo>
                    <a:pt x="975" y="997"/>
                    <a:pt x="1586" y="589"/>
                    <a:pt x="2262" y="589"/>
                  </a:cubicBezTo>
                  <a:close/>
                  <a:moveTo>
                    <a:pt x="2262" y="1"/>
                  </a:moveTo>
                  <a:cubicBezTo>
                    <a:pt x="1015" y="1"/>
                    <a:pt x="0" y="1016"/>
                    <a:pt x="0" y="2263"/>
                  </a:cubicBezTo>
                  <a:cubicBezTo>
                    <a:pt x="0" y="3511"/>
                    <a:pt x="1016" y="4525"/>
                    <a:pt x="2262" y="4525"/>
                  </a:cubicBezTo>
                  <a:cubicBezTo>
                    <a:pt x="3510" y="4525"/>
                    <a:pt x="4525" y="3511"/>
                    <a:pt x="4525" y="2263"/>
                  </a:cubicBezTo>
                  <a:cubicBezTo>
                    <a:pt x="4525" y="1016"/>
                    <a:pt x="3510" y="1"/>
                    <a:pt x="2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4212825" y="3008125"/>
              <a:ext cx="98425" cy="98450"/>
            </a:xfrm>
            <a:custGeom>
              <a:rect b="b" l="l" r="r" t="t"/>
              <a:pathLst>
                <a:path extrusionOk="0" h="3938" w="3937">
                  <a:moveTo>
                    <a:pt x="1969" y="1"/>
                  </a:moveTo>
                  <a:cubicBezTo>
                    <a:pt x="881" y="1"/>
                    <a:pt x="1" y="881"/>
                    <a:pt x="1" y="1969"/>
                  </a:cubicBezTo>
                  <a:cubicBezTo>
                    <a:pt x="1" y="3056"/>
                    <a:pt x="881" y="3937"/>
                    <a:pt x="1969" y="3937"/>
                  </a:cubicBezTo>
                  <a:cubicBezTo>
                    <a:pt x="3056" y="3937"/>
                    <a:pt x="3936" y="3056"/>
                    <a:pt x="3936" y="1969"/>
                  </a:cubicBezTo>
                  <a:cubicBezTo>
                    <a:pt x="3936" y="881"/>
                    <a:pt x="3056" y="1"/>
                    <a:pt x="1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4205450" y="3000775"/>
              <a:ext cx="113175" cy="113125"/>
            </a:xfrm>
            <a:custGeom>
              <a:rect b="b" l="l" r="r" t="t"/>
              <a:pathLst>
                <a:path extrusionOk="0" h="4525" w="4527">
                  <a:moveTo>
                    <a:pt x="2263" y="589"/>
                  </a:moveTo>
                  <a:cubicBezTo>
                    <a:pt x="3187" y="589"/>
                    <a:pt x="3936" y="1338"/>
                    <a:pt x="3936" y="2263"/>
                  </a:cubicBezTo>
                  <a:cubicBezTo>
                    <a:pt x="3936" y="2939"/>
                    <a:pt x="3528" y="3550"/>
                    <a:pt x="2903" y="3809"/>
                  </a:cubicBezTo>
                  <a:cubicBezTo>
                    <a:pt x="2697" y="3895"/>
                    <a:pt x="2480" y="3936"/>
                    <a:pt x="2264" y="3936"/>
                  </a:cubicBezTo>
                  <a:cubicBezTo>
                    <a:pt x="1829" y="3936"/>
                    <a:pt x="1400" y="3766"/>
                    <a:pt x="1080" y="3446"/>
                  </a:cubicBezTo>
                  <a:cubicBezTo>
                    <a:pt x="602"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5"/>
                    <a:pt x="3511" y="1"/>
                    <a:pt x="2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3089800" y="3265175"/>
              <a:ext cx="1701175" cy="136575"/>
            </a:xfrm>
            <a:custGeom>
              <a:rect b="b" l="l" r="r" t="t"/>
              <a:pathLst>
                <a:path extrusionOk="0" h="5463" w="68047">
                  <a:moveTo>
                    <a:pt x="1" y="1"/>
                  </a:moveTo>
                  <a:lnTo>
                    <a:pt x="1" y="5463"/>
                  </a:lnTo>
                  <a:lnTo>
                    <a:pt x="68047" y="5463"/>
                  </a:lnTo>
                  <a:lnTo>
                    <a:pt x="680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3082425" y="3257825"/>
              <a:ext cx="1715900" cy="151300"/>
            </a:xfrm>
            <a:custGeom>
              <a:rect b="b" l="l" r="r" t="t"/>
              <a:pathLst>
                <a:path extrusionOk="0" h="6052" w="68636">
                  <a:moveTo>
                    <a:pt x="68047" y="590"/>
                  </a:moveTo>
                  <a:lnTo>
                    <a:pt x="68047" y="5463"/>
                  </a:lnTo>
                  <a:lnTo>
                    <a:pt x="590" y="5463"/>
                  </a:lnTo>
                  <a:lnTo>
                    <a:pt x="590" y="590"/>
                  </a:lnTo>
                  <a:close/>
                  <a:moveTo>
                    <a:pt x="1" y="1"/>
                  </a:moveTo>
                  <a:lnTo>
                    <a:pt x="1" y="6052"/>
                  </a:lnTo>
                  <a:lnTo>
                    <a:pt x="68636" y="6052"/>
                  </a:lnTo>
                  <a:lnTo>
                    <a:pt x="686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3019925" y="3401725"/>
              <a:ext cx="1840900" cy="398800"/>
            </a:xfrm>
            <a:custGeom>
              <a:rect b="b" l="l" r="r" t="t"/>
              <a:pathLst>
                <a:path extrusionOk="0" h="15952" w="73636">
                  <a:moveTo>
                    <a:pt x="1" y="1"/>
                  </a:moveTo>
                  <a:lnTo>
                    <a:pt x="1" y="15951"/>
                  </a:lnTo>
                  <a:lnTo>
                    <a:pt x="73636" y="15951"/>
                  </a:lnTo>
                  <a:lnTo>
                    <a:pt x="736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3012575" y="3394375"/>
              <a:ext cx="1855600" cy="413475"/>
            </a:xfrm>
            <a:custGeom>
              <a:rect b="b" l="l" r="r" t="t"/>
              <a:pathLst>
                <a:path extrusionOk="0" h="16539" w="74224">
                  <a:moveTo>
                    <a:pt x="73635" y="590"/>
                  </a:moveTo>
                  <a:lnTo>
                    <a:pt x="73635" y="15950"/>
                  </a:lnTo>
                  <a:lnTo>
                    <a:pt x="590" y="15950"/>
                  </a:lnTo>
                  <a:lnTo>
                    <a:pt x="590" y="590"/>
                  </a:lnTo>
                  <a:close/>
                  <a:moveTo>
                    <a:pt x="1" y="1"/>
                  </a:moveTo>
                  <a:lnTo>
                    <a:pt x="1" y="16539"/>
                  </a:lnTo>
                  <a:lnTo>
                    <a:pt x="74224" y="16539"/>
                  </a:lnTo>
                  <a:lnTo>
                    <a:pt x="742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3570625" y="3503475"/>
              <a:ext cx="105125" cy="195300"/>
            </a:xfrm>
            <a:custGeom>
              <a:rect b="b" l="l" r="r" t="t"/>
              <a:pathLst>
                <a:path extrusionOk="0" h="7812" w="4205">
                  <a:moveTo>
                    <a:pt x="0" y="0"/>
                  </a:moveTo>
                  <a:lnTo>
                    <a:pt x="0" y="7812"/>
                  </a:lnTo>
                  <a:lnTo>
                    <a:pt x="4204" y="7812"/>
                  </a:lnTo>
                  <a:lnTo>
                    <a:pt x="420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3"/>
            <p:cNvSpPr/>
            <p:nvPr/>
          </p:nvSpPr>
          <p:spPr>
            <a:xfrm>
              <a:off x="3563250" y="3496100"/>
              <a:ext cx="119875" cy="210025"/>
            </a:xfrm>
            <a:custGeom>
              <a:rect b="b" l="l" r="r" t="t"/>
              <a:pathLst>
                <a:path extrusionOk="0" h="8401" w="4795">
                  <a:moveTo>
                    <a:pt x="4204" y="589"/>
                  </a:moveTo>
                  <a:lnTo>
                    <a:pt x="4204" y="7812"/>
                  </a:lnTo>
                  <a:lnTo>
                    <a:pt x="589" y="7812"/>
                  </a:lnTo>
                  <a:lnTo>
                    <a:pt x="589" y="589"/>
                  </a:lnTo>
                  <a:close/>
                  <a:moveTo>
                    <a:pt x="0" y="0"/>
                  </a:moveTo>
                  <a:lnTo>
                    <a:pt x="0" y="8401"/>
                  </a:lnTo>
                  <a:lnTo>
                    <a:pt x="4794" y="8401"/>
                  </a:lnTo>
                  <a:lnTo>
                    <a:pt x="4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3"/>
            <p:cNvSpPr/>
            <p:nvPr/>
          </p:nvSpPr>
          <p:spPr>
            <a:xfrm>
              <a:off x="3248250" y="3503475"/>
              <a:ext cx="105125" cy="195300"/>
            </a:xfrm>
            <a:custGeom>
              <a:rect b="b" l="l" r="r" t="t"/>
              <a:pathLst>
                <a:path extrusionOk="0" h="7812" w="4205">
                  <a:moveTo>
                    <a:pt x="1" y="0"/>
                  </a:moveTo>
                  <a:lnTo>
                    <a:pt x="1" y="7812"/>
                  </a:lnTo>
                  <a:lnTo>
                    <a:pt x="4205" y="7812"/>
                  </a:lnTo>
                  <a:lnTo>
                    <a:pt x="420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3"/>
            <p:cNvSpPr/>
            <p:nvPr/>
          </p:nvSpPr>
          <p:spPr>
            <a:xfrm>
              <a:off x="3240875" y="3496100"/>
              <a:ext cx="119875" cy="210025"/>
            </a:xfrm>
            <a:custGeom>
              <a:rect b="b" l="l" r="r" t="t"/>
              <a:pathLst>
                <a:path extrusionOk="0" h="8401" w="4795">
                  <a:moveTo>
                    <a:pt x="4206" y="589"/>
                  </a:moveTo>
                  <a:lnTo>
                    <a:pt x="4206" y="7812"/>
                  </a:lnTo>
                  <a:lnTo>
                    <a:pt x="590" y="7812"/>
                  </a:lnTo>
                  <a:lnTo>
                    <a:pt x="590" y="589"/>
                  </a:lnTo>
                  <a:close/>
                  <a:moveTo>
                    <a:pt x="1" y="0"/>
                  </a:moveTo>
                  <a:lnTo>
                    <a:pt x="1" y="8401"/>
                  </a:lnTo>
                  <a:lnTo>
                    <a:pt x="4795" y="8401"/>
                  </a:lnTo>
                  <a:lnTo>
                    <a:pt x="47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3"/>
            <p:cNvSpPr/>
            <p:nvPr/>
          </p:nvSpPr>
          <p:spPr>
            <a:xfrm>
              <a:off x="3409425" y="3503475"/>
              <a:ext cx="105150" cy="195300"/>
            </a:xfrm>
            <a:custGeom>
              <a:rect b="b" l="l" r="r" t="t"/>
              <a:pathLst>
                <a:path extrusionOk="0" h="7812" w="4206">
                  <a:moveTo>
                    <a:pt x="0" y="0"/>
                  </a:moveTo>
                  <a:lnTo>
                    <a:pt x="0" y="7812"/>
                  </a:lnTo>
                  <a:lnTo>
                    <a:pt x="4206" y="7812"/>
                  </a:lnTo>
                  <a:lnTo>
                    <a:pt x="420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3"/>
            <p:cNvSpPr/>
            <p:nvPr/>
          </p:nvSpPr>
          <p:spPr>
            <a:xfrm>
              <a:off x="3402075" y="3496100"/>
              <a:ext cx="119850" cy="210025"/>
            </a:xfrm>
            <a:custGeom>
              <a:rect b="b" l="l" r="r" t="t"/>
              <a:pathLst>
                <a:path extrusionOk="0" h="8401" w="4794">
                  <a:moveTo>
                    <a:pt x="4205" y="589"/>
                  </a:moveTo>
                  <a:lnTo>
                    <a:pt x="4205" y="7812"/>
                  </a:lnTo>
                  <a:lnTo>
                    <a:pt x="589" y="7812"/>
                  </a:lnTo>
                  <a:lnTo>
                    <a:pt x="589" y="589"/>
                  </a:lnTo>
                  <a:close/>
                  <a:moveTo>
                    <a:pt x="1" y="0"/>
                  </a:moveTo>
                  <a:lnTo>
                    <a:pt x="1" y="8401"/>
                  </a:lnTo>
                  <a:lnTo>
                    <a:pt x="4793" y="8401"/>
                  </a:lnTo>
                  <a:lnTo>
                    <a:pt x="47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3108475" y="3503475"/>
              <a:ext cx="83750" cy="195300"/>
            </a:xfrm>
            <a:custGeom>
              <a:rect b="b" l="l" r="r" t="t"/>
              <a:pathLst>
                <a:path extrusionOk="0" h="7812" w="3350">
                  <a:moveTo>
                    <a:pt x="1" y="0"/>
                  </a:moveTo>
                  <a:lnTo>
                    <a:pt x="1" y="7812"/>
                  </a:lnTo>
                  <a:lnTo>
                    <a:pt x="3349" y="7812"/>
                  </a:lnTo>
                  <a:lnTo>
                    <a:pt x="3349"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3101100" y="3496100"/>
              <a:ext cx="98475" cy="210025"/>
            </a:xfrm>
            <a:custGeom>
              <a:rect b="b" l="l" r="r" t="t"/>
              <a:pathLst>
                <a:path extrusionOk="0" h="8401" w="3939">
                  <a:moveTo>
                    <a:pt x="3349" y="589"/>
                  </a:moveTo>
                  <a:lnTo>
                    <a:pt x="3349" y="7812"/>
                  </a:lnTo>
                  <a:lnTo>
                    <a:pt x="589" y="7812"/>
                  </a:lnTo>
                  <a:lnTo>
                    <a:pt x="589" y="589"/>
                  </a:lnTo>
                  <a:close/>
                  <a:moveTo>
                    <a:pt x="1" y="0"/>
                  </a:moveTo>
                  <a:lnTo>
                    <a:pt x="1" y="8401"/>
                  </a:lnTo>
                  <a:lnTo>
                    <a:pt x="3938" y="8401"/>
                  </a:lnTo>
                  <a:lnTo>
                    <a:pt x="39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3731775" y="3503475"/>
              <a:ext cx="645425" cy="195300"/>
            </a:xfrm>
            <a:custGeom>
              <a:rect b="b" l="l" r="r" t="t"/>
              <a:pathLst>
                <a:path extrusionOk="0" h="7812" w="25817">
                  <a:moveTo>
                    <a:pt x="1" y="0"/>
                  </a:moveTo>
                  <a:lnTo>
                    <a:pt x="1" y="7812"/>
                  </a:lnTo>
                  <a:lnTo>
                    <a:pt x="25817" y="7812"/>
                  </a:lnTo>
                  <a:lnTo>
                    <a:pt x="2581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3724425" y="3496100"/>
              <a:ext cx="660150" cy="210025"/>
            </a:xfrm>
            <a:custGeom>
              <a:rect b="b" l="l" r="r" t="t"/>
              <a:pathLst>
                <a:path extrusionOk="0" h="8401" w="26406">
                  <a:moveTo>
                    <a:pt x="25817" y="589"/>
                  </a:moveTo>
                  <a:lnTo>
                    <a:pt x="25817" y="7812"/>
                  </a:lnTo>
                  <a:lnTo>
                    <a:pt x="590" y="7812"/>
                  </a:lnTo>
                  <a:lnTo>
                    <a:pt x="590" y="589"/>
                  </a:lnTo>
                  <a:close/>
                  <a:moveTo>
                    <a:pt x="1" y="0"/>
                  </a:moveTo>
                  <a:lnTo>
                    <a:pt x="1" y="8401"/>
                  </a:lnTo>
                  <a:lnTo>
                    <a:pt x="26405" y="8401"/>
                  </a:lnTo>
                  <a:lnTo>
                    <a:pt x="26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4499825" y="3543400"/>
              <a:ext cx="98450" cy="98450"/>
            </a:xfrm>
            <a:custGeom>
              <a:rect b="b" l="l" r="r" t="t"/>
              <a:pathLst>
                <a:path extrusionOk="0" h="3938" w="3938">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4492475" y="3536025"/>
              <a:ext cx="113150" cy="113175"/>
            </a:xfrm>
            <a:custGeom>
              <a:rect b="b" l="l" r="r" t="t"/>
              <a:pathLst>
                <a:path extrusionOk="0" h="4527" w="4526">
                  <a:moveTo>
                    <a:pt x="2260" y="591"/>
                  </a:moveTo>
                  <a:cubicBezTo>
                    <a:pt x="2261" y="591"/>
                    <a:pt x="2262" y="591"/>
                    <a:pt x="2263" y="591"/>
                  </a:cubicBezTo>
                  <a:cubicBezTo>
                    <a:pt x="3187" y="591"/>
                    <a:pt x="3936" y="1340"/>
                    <a:pt x="3937" y="2264"/>
                  </a:cubicBezTo>
                  <a:cubicBezTo>
                    <a:pt x="3937" y="2941"/>
                    <a:pt x="3529" y="3551"/>
                    <a:pt x="2903" y="3810"/>
                  </a:cubicBezTo>
                  <a:cubicBezTo>
                    <a:pt x="2696" y="3896"/>
                    <a:pt x="2479" y="3938"/>
                    <a:pt x="2263" y="3938"/>
                  </a:cubicBezTo>
                  <a:cubicBezTo>
                    <a:pt x="1827" y="3938"/>
                    <a:pt x="1399" y="3768"/>
                    <a:pt x="1080" y="3447"/>
                  </a:cubicBezTo>
                  <a:cubicBezTo>
                    <a:pt x="600" y="2969"/>
                    <a:pt x="458" y="2249"/>
                    <a:pt x="717" y="1624"/>
                  </a:cubicBezTo>
                  <a:cubicBezTo>
                    <a:pt x="975" y="998"/>
                    <a:pt x="1585" y="591"/>
                    <a:pt x="2260"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p:nvPr/>
          </p:nvSpPr>
          <p:spPr>
            <a:xfrm>
              <a:off x="4688675" y="3543400"/>
              <a:ext cx="102300" cy="98450"/>
            </a:xfrm>
            <a:custGeom>
              <a:rect b="b" l="l" r="r" t="t"/>
              <a:pathLst>
                <a:path extrusionOk="0" h="3938" w="4092">
                  <a:moveTo>
                    <a:pt x="2123" y="1"/>
                  </a:moveTo>
                  <a:cubicBezTo>
                    <a:pt x="1611" y="1"/>
                    <a:pt x="1108" y="201"/>
                    <a:pt x="732" y="577"/>
                  </a:cubicBezTo>
                  <a:cubicBezTo>
                    <a:pt x="168" y="1140"/>
                    <a:pt x="1" y="1987"/>
                    <a:pt x="305" y="2722"/>
                  </a:cubicBezTo>
                  <a:cubicBezTo>
                    <a:pt x="609" y="3457"/>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p:nvPr/>
          </p:nvSpPr>
          <p:spPr>
            <a:xfrm>
              <a:off x="4685200" y="3536025"/>
              <a:ext cx="113125" cy="113175"/>
            </a:xfrm>
            <a:custGeom>
              <a:rect b="b" l="l" r="r" t="t"/>
              <a:pathLst>
                <a:path extrusionOk="0" h="4527" w="4525">
                  <a:moveTo>
                    <a:pt x="2260" y="591"/>
                  </a:moveTo>
                  <a:cubicBezTo>
                    <a:pt x="2261" y="591"/>
                    <a:pt x="2262" y="591"/>
                    <a:pt x="2262" y="591"/>
                  </a:cubicBezTo>
                  <a:cubicBezTo>
                    <a:pt x="3187" y="591"/>
                    <a:pt x="3935" y="1340"/>
                    <a:pt x="3936" y="2264"/>
                  </a:cubicBezTo>
                  <a:cubicBezTo>
                    <a:pt x="3936" y="2941"/>
                    <a:pt x="3528" y="3551"/>
                    <a:pt x="2903" y="3810"/>
                  </a:cubicBezTo>
                  <a:cubicBezTo>
                    <a:pt x="2696" y="3896"/>
                    <a:pt x="2478" y="3938"/>
                    <a:pt x="2263" y="3938"/>
                  </a:cubicBezTo>
                  <a:cubicBezTo>
                    <a:pt x="1827" y="3938"/>
                    <a:pt x="1399" y="3768"/>
                    <a:pt x="1079" y="3447"/>
                  </a:cubicBezTo>
                  <a:cubicBezTo>
                    <a:pt x="600" y="2969"/>
                    <a:pt x="456" y="2249"/>
                    <a:pt x="716" y="1624"/>
                  </a:cubicBezTo>
                  <a:cubicBezTo>
                    <a:pt x="975" y="998"/>
                    <a:pt x="1584" y="591"/>
                    <a:pt x="2260" y="591"/>
                  </a:cubicBezTo>
                  <a:close/>
                  <a:moveTo>
                    <a:pt x="2262" y="1"/>
                  </a:moveTo>
                  <a:cubicBezTo>
                    <a:pt x="1015" y="1"/>
                    <a:pt x="0" y="1016"/>
                    <a:pt x="0" y="2264"/>
                  </a:cubicBezTo>
                  <a:cubicBezTo>
                    <a:pt x="0" y="3511"/>
                    <a:pt x="1016" y="4526"/>
                    <a:pt x="2262" y="4526"/>
                  </a:cubicBezTo>
                  <a:cubicBezTo>
                    <a:pt x="3510" y="4526"/>
                    <a:pt x="4525" y="3511"/>
                    <a:pt x="4525" y="2264"/>
                  </a:cubicBezTo>
                  <a:cubicBezTo>
                    <a:pt x="4525" y="1016"/>
                    <a:pt x="3510" y="1"/>
                    <a:pt x="2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4212825" y="3543400"/>
              <a:ext cx="98425" cy="98450"/>
            </a:xfrm>
            <a:custGeom>
              <a:rect b="b" l="l" r="r" t="t"/>
              <a:pathLst>
                <a:path extrusionOk="0" h="3938" w="3937">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4205450" y="3536025"/>
              <a:ext cx="113175" cy="113175"/>
            </a:xfrm>
            <a:custGeom>
              <a:rect b="b" l="l" r="r" t="t"/>
              <a:pathLst>
                <a:path extrusionOk="0" h="4527" w="4527">
                  <a:moveTo>
                    <a:pt x="2263" y="591"/>
                  </a:moveTo>
                  <a:cubicBezTo>
                    <a:pt x="3187" y="591"/>
                    <a:pt x="3936" y="1340"/>
                    <a:pt x="3936" y="2264"/>
                  </a:cubicBezTo>
                  <a:cubicBezTo>
                    <a:pt x="3936" y="2941"/>
                    <a:pt x="3529" y="3551"/>
                    <a:pt x="2903" y="3810"/>
                  </a:cubicBezTo>
                  <a:cubicBezTo>
                    <a:pt x="2696" y="3896"/>
                    <a:pt x="2479" y="3938"/>
                    <a:pt x="2263" y="3938"/>
                  </a:cubicBezTo>
                  <a:cubicBezTo>
                    <a:pt x="1828" y="3938"/>
                    <a:pt x="1399" y="3768"/>
                    <a:pt x="1080" y="3447"/>
                  </a:cubicBezTo>
                  <a:cubicBezTo>
                    <a:pt x="601" y="2969"/>
                    <a:pt x="458" y="2249"/>
                    <a:pt x="717" y="1624"/>
                  </a:cubicBezTo>
                  <a:cubicBezTo>
                    <a:pt x="976" y="997"/>
                    <a:pt x="1586" y="591"/>
                    <a:pt x="2263"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3089800" y="3800475"/>
              <a:ext cx="1701175" cy="136550"/>
            </a:xfrm>
            <a:custGeom>
              <a:rect b="b" l="l" r="r" t="t"/>
              <a:pathLst>
                <a:path extrusionOk="0" h="5462" w="68047">
                  <a:moveTo>
                    <a:pt x="1" y="0"/>
                  </a:moveTo>
                  <a:lnTo>
                    <a:pt x="1" y="5462"/>
                  </a:lnTo>
                  <a:lnTo>
                    <a:pt x="68047" y="5462"/>
                  </a:lnTo>
                  <a:lnTo>
                    <a:pt x="680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3082425" y="3793125"/>
              <a:ext cx="1715900" cy="151275"/>
            </a:xfrm>
            <a:custGeom>
              <a:rect b="b" l="l" r="r" t="t"/>
              <a:pathLst>
                <a:path extrusionOk="0" h="6051" w="68636">
                  <a:moveTo>
                    <a:pt x="68047" y="589"/>
                  </a:moveTo>
                  <a:lnTo>
                    <a:pt x="68047" y="5461"/>
                  </a:lnTo>
                  <a:lnTo>
                    <a:pt x="590" y="5461"/>
                  </a:lnTo>
                  <a:lnTo>
                    <a:pt x="590" y="589"/>
                  </a:lnTo>
                  <a:close/>
                  <a:moveTo>
                    <a:pt x="1" y="0"/>
                  </a:moveTo>
                  <a:lnTo>
                    <a:pt x="1" y="6051"/>
                  </a:lnTo>
                  <a:lnTo>
                    <a:pt x="68636" y="6051"/>
                  </a:lnTo>
                  <a:lnTo>
                    <a:pt x="686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3"/>
            <p:cNvSpPr/>
            <p:nvPr/>
          </p:nvSpPr>
          <p:spPr>
            <a:xfrm>
              <a:off x="3019925" y="3937050"/>
              <a:ext cx="1840900" cy="398750"/>
            </a:xfrm>
            <a:custGeom>
              <a:rect b="b" l="l" r="r" t="t"/>
              <a:pathLst>
                <a:path extrusionOk="0" h="15950" w="73636">
                  <a:moveTo>
                    <a:pt x="1" y="0"/>
                  </a:moveTo>
                  <a:lnTo>
                    <a:pt x="1" y="15949"/>
                  </a:lnTo>
                  <a:lnTo>
                    <a:pt x="73636" y="15949"/>
                  </a:lnTo>
                  <a:lnTo>
                    <a:pt x="736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3"/>
            <p:cNvSpPr/>
            <p:nvPr/>
          </p:nvSpPr>
          <p:spPr>
            <a:xfrm>
              <a:off x="3012575" y="3929675"/>
              <a:ext cx="1855600" cy="413475"/>
            </a:xfrm>
            <a:custGeom>
              <a:rect b="b" l="l" r="r" t="t"/>
              <a:pathLst>
                <a:path extrusionOk="0" h="16539" w="74224">
                  <a:moveTo>
                    <a:pt x="73635" y="589"/>
                  </a:moveTo>
                  <a:lnTo>
                    <a:pt x="73635" y="15949"/>
                  </a:lnTo>
                  <a:lnTo>
                    <a:pt x="590" y="15949"/>
                  </a:lnTo>
                  <a:lnTo>
                    <a:pt x="590" y="589"/>
                  </a:lnTo>
                  <a:close/>
                  <a:moveTo>
                    <a:pt x="1" y="0"/>
                  </a:moveTo>
                  <a:lnTo>
                    <a:pt x="1" y="16538"/>
                  </a:lnTo>
                  <a:lnTo>
                    <a:pt x="74224" y="16538"/>
                  </a:lnTo>
                  <a:lnTo>
                    <a:pt x="74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3248250" y="4038750"/>
              <a:ext cx="105125" cy="195300"/>
            </a:xfrm>
            <a:custGeom>
              <a:rect b="b" l="l" r="r" t="t"/>
              <a:pathLst>
                <a:path extrusionOk="0" h="7812" w="4205">
                  <a:moveTo>
                    <a:pt x="1" y="0"/>
                  </a:moveTo>
                  <a:lnTo>
                    <a:pt x="1" y="7812"/>
                  </a:lnTo>
                  <a:lnTo>
                    <a:pt x="4205" y="7812"/>
                  </a:lnTo>
                  <a:lnTo>
                    <a:pt x="420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3240875" y="4031400"/>
              <a:ext cx="119875" cy="210025"/>
            </a:xfrm>
            <a:custGeom>
              <a:rect b="b" l="l" r="r" t="t"/>
              <a:pathLst>
                <a:path extrusionOk="0" h="8401" w="4795">
                  <a:moveTo>
                    <a:pt x="4206" y="589"/>
                  </a:moveTo>
                  <a:lnTo>
                    <a:pt x="4206" y="7811"/>
                  </a:lnTo>
                  <a:lnTo>
                    <a:pt x="590" y="7811"/>
                  </a:lnTo>
                  <a:lnTo>
                    <a:pt x="590" y="589"/>
                  </a:lnTo>
                  <a:close/>
                  <a:moveTo>
                    <a:pt x="1" y="0"/>
                  </a:moveTo>
                  <a:lnTo>
                    <a:pt x="1" y="8401"/>
                  </a:lnTo>
                  <a:lnTo>
                    <a:pt x="4795" y="8401"/>
                  </a:lnTo>
                  <a:lnTo>
                    <a:pt x="47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3409425" y="4038750"/>
              <a:ext cx="105150" cy="195300"/>
            </a:xfrm>
            <a:custGeom>
              <a:rect b="b" l="l" r="r" t="t"/>
              <a:pathLst>
                <a:path extrusionOk="0" h="7812" w="4206">
                  <a:moveTo>
                    <a:pt x="0" y="0"/>
                  </a:moveTo>
                  <a:lnTo>
                    <a:pt x="0" y="7812"/>
                  </a:lnTo>
                  <a:lnTo>
                    <a:pt x="4206" y="7812"/>
                  </a:lnTo>
                  <a:lnTo>
                    <a:pt x="420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3"/>
            <p:cNvSpPr/>
            <p:nvPr/>
          </p:nvSpPr>
          <p:spPr>
            <a:xfrm>
              <a:off x="3402075" y="4031400"/>
              <a:ext cx="119850" cy="210025"/>
            </a:xfrm>
            <a:custGeom>
              <a:rect b="b" l="l" r="r" t="t"/>
              <a:pathLst>
                <a:path extrusionOk="0" h="8401" w="4794">
                  <a:moveTo>
                    <a:pt x="4205" y="589"/>
                  </a:moveTo>
                  <a:lnTo>
                    <a:pt x="4205" y="7811"/>
                  </a:lnTo>
                  <a:lnTo>
                    <a:pt x="589" y="7811"/>
                  </a:lnTo>
                  <a:lnTo>
                    <a:pt x="589" y="589"/>
                  </a:lnTo>
                  <a:close/>
                  <a:moveTo>
                    <a:pt x="1" y="0"/>
                  </a:moveTo>
                  <a:lnTo>
                    <a:pt x="1" y="8401"/>
                  </a:lnTo>
                  <a:lnTo>
                    <a:pt x="4793" y="8401"/>
                  </a:lnTo>
                  <a:lnTo>
                    <a:pt x="47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3"/>
            <p:cNvSpPr/>
            <p:nvPr/>
          </p:nvSpPr>
          <p:spPr>
            <a:xfrm>
              <a:off x="3570625" y="4038750"/>
              <a:ext cx="105125" cy="195300"/>
            </a:xfrm>
            <a:custGeom>
              <a:rect b="b" l="l" r="r" t="t"/>
              <a:pathLst>
                <a:path extrusionOk="0" h="7812" w="4205">
                  <a:moveTo>
                    <a:pt x="0" y="0"/>
                  </a:moveTo>
                  <a:lnTo>
                    <a:pt x="0" y="7812"/>
                  </a:lnTo>
                  <a:lnTo>
                    <a:pt x="4204" y="7812"/>
                  </a:lnTo>
                  <a:lnTo>
                    <a:pt x="420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3563250" y="4031400"/>
              <a:ext cx="119875" cy="210025"/>
            </a:xfrm>
            <a:custGeom>
              <a:rect b="b" l="l" r="r" t="t"/>
              <a:pathLst>
                <a:path extrusionOk="0" h="8401" w="4795">
                  <a:moveTo>
                    <a:pt x="4204" y="589"/>
                  </a:moveTo>
                  <a:lnTo>
                    <a:pt x="4204" y="7811"/>
                  </a:lnTo>
                  <a:lnTo>
                    <a:pt x="589" y="7811"/>
                  </a:lnTo>
                  <a:lnTo>
                    <a:pt x="589" y="589"/>
                  </a:lnTo>
                  <a:close/>
                  <a:moveTo>
                    <a:pt x="0" y="0"/>
                  </a:moveTo>
                  <a:lnTo>
                    <a:pt x="0" y="8401"/>
                  </a:lnTo>
                  <a:lnTo>
                    <a:pt x="4794" y="8401"/>
                  </a:lnTo>
                  <a:lnTo>
                    <a:pt x="4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3"/>
            <p:cNvSpPr/>
            <p:nvPr/>
          </p:nvSpPr>
          <p:spPr>
            <a:xfrm>
              <a:off x="3108475" y="4038750"/>
              <a:ext cx="83750" cy="195300"/>
            </a:xfrm>
            <a:custGeom>
              <a:rect b="b" l="l" r="r" t="t"/>
              <a:pathLst>
                <a:path extrusionOk="0" h="7812" w="3350">
                  <a:moveTo>
                    <a:pt x="1" y="0"/>
                  </a:moveTo>
                  <a:lnTo>
                    <a:pt x="1" y="7812"/>
                  </a:lnTo>
                  <a:lnTo>
                    <a:pt x="3349" y="7812"/>
                  </a:lnTo>
                  <a:lnTo>
                    <a:pt x="3349"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3"/>
            <p:cNvSpPr/>
            <p:nvPr/>
          </p:nvSpPr>
          <p:spPr>
            <a:xfrm>
              <a:off x="3101100" y="4031400"/>
              <a:ext cx="98475" cy="210025"/>
            </a:xfrm>
            <a:custGeom>
              <a:rect b="b" l="l" r="r" t="t"/>
              <a:pathLst>
                <a:path extrusionOk="0" h="8401" w="3939">
                  <a:moveTo>
                    <a:pt x="3349" y="589"/>
                  </a:moveTo>
                  <a:lnTo>
                    <a:pt x="3349" y="7811"/>
                  </a:lnTo>
                  <a:lnTo>
                    <a:pt x="589" y="7811"/>
                  </a:lnTo>
                  <a:lnTo>
                    <a:pt x="589" y="589"/>
                  </a:lnTo>
                  <a:close/>
                  <a:moveTo>
                    <a:pt x="1" y="0"/>
                  </a:moveTo>
                  <a:lnTo>
                    <a:pt x="1" y="8401"/>
                  </a:lnTo>
                  <a:lnTo>
                    <a:pt x="3938" y="8401"/>
                  </a:lnTo>
                  <a:lnTo>
                    <a:pt x="39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3"/>
            <p:cNvSpPr/>
            <p:nvPr/>
          </p:nvSpPr>
          <p:spPr>
            <a:xfrm>
              <a:off x="3731775" y="4038750"/>
              <a:ext cx="645425" cy="195300"/>
            </a:xfrm>
            <a:custGeom>
              <a:rect b="b" l="l" r="r" t="t"/>
              <a:pathLst>
                <a:path extrusionOk="0" h="7812" w="25817">
                  <a:moveTo>
                    <a:pt x="1" y="0"/>
                  </a:moveTo>
                  <a:lnTo>
                    <a:pt x="1" y="7812"/>
                  </a:lnTo>
                  <a:lnTo>
                    <a:pt x="25817" y="7812"/>
                  </a:lnTo>
                  <a:lnTo>
                    <a:pt x="2581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a:off x="3724425" y="4031400"/>
              <a:ext cx="660150" cy="210025"/>
            </a:xfrm>
            <a:custGeom>
              <a:rect b="b" l="l" r="r" t="t"/>
              <a:pathLst>
                <a:path extrusionOk="0" h="8401" w="26406">
                  <a:moveTo>
                    <a:pt x="25817" y="589"/>
                  </a:moveTo>
                  <a:lnTo>
                    <a:pt x="25817" y="7811"/>
                  </a:lnTo>
                  <a:lnTo>
                    <a:pt x="590" y="7811"/>
                  </a:lnTo>
                  <a:lnTo>
                    <a:pt x="590" y="589"/>
                  </a:lnTo>
                  <a:close/>
                  <a:moveTo>
                    <a:pt x="1" y="0"/>
                  </a:moveTo>
                  <a:lnTo>
                    <a:pt x="1" y="8401"/>
                  </a:lnTo>
                  <a:lnTo>
                    <a:pt x="26405" y="8401"/>
                  </a:lnTo>
                  <a:lnTo>
                    <a:pt x="26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p:nvPr/>
          </p:nvSpPr>
          <p:spPr>
            <a:xfrm>
              <a:off x="4499825" y="4078675"/>
              <a:ext cx="98450" cy="98450"/>
            </a:xfrm>
            <a:custGeom>
              <a:rect b="b" l="l" r="r" t="t"/>
              <a:pathLst>
                <a:path extrusionOk="0" h="3938" w="3938">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3"/>
            <p:cNvSpPr/>
            <p:nvPr/>
          </p:nvSpPr>
          <p:spPr>
            <a:xfrm>
              <a:off x="4492475" y="4071325"/>
              <a:ext cx="113150" cy="113175"/>
            </a:xfrm>
            <a:custGeom>
              <a:rect b="b" l="l" r="r" t="t"/>
              <a:pathLst>
                <a:path extrusionOk="0" h="4527" w="4526">
                  <a:moveTo>
                    <a:pt x="2263" y="590"/>
                  </a:moveTo>
                  <a:cubicBezTo>
                    <a:pt x="3187" y="591"/>
                    <a:pt x="3936" y="1340"/>
                    <a:pt x="3937" y="2263"/>
                  </a:cubicBezTo>
                  <a:cubicBezTo>
                    <a:pt x="3937" y="2941"/>
                    <a:pt x="3529" y="3551"/>
                    <a:pt x="2903" y="3809"/>
                  </a:cubicBezTo>
                  <a:cubicBezTo>
                    <a:pt x="2696" y="3895"/>
                    <a:pt x="2478" y="3937"/>
                    <a:pt x="2263" y="3937"/>
                  </a:cubicBezTo>
                  <a:cubicBezTo>
                    <a:pt x="1827" y="3937"/>
                    <a:pt x="1399" y="3767"/>
                    <a:pt x="1080" y="3447"/>
                  </a:cubicBezTo>
                  <a:cubicBezTo>
                    <a:pt x="600" y="2968"/>
                    <a:pt x="458" y="2248"/>
                    <a:pt x="717" y="1623"/>
                  </a:cubicBezTo>
                  <a:cubicBezTo>
                    <a:pt x="975"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6"/>
                    <a:pt x="3511" y="1"/>
                    <a:pt x="2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4688675" y="4078675"/>
              <a:ext cx="102300" cy="98450"/>
            </a:xfrm>
            <a:custGeom>
              <a:rect b="b" l="l" r="r" t="t"/>
              <a:pathLst>
                <a:path extrusionOk="0" h="3938" w="4092">
                  <a:moveTo>
                    <a:pt x="2123" y="1"/>
                  </a:moveTo>
                  <a:cubicBezTo>
                    <a:pt x="1611" y="1"/>
                    <a:pt x="1108" y="201"/>
                    <a:pt x="732" y="578"/>
                  </a:cubicBezTo>
                  <a:cubicBezTo>
                    <a:pt x="168" y="1140"/>
                    <a:pt x="1" y="1987"/>
                    <a:pt x="305" y="2722"/>
                  </a:cubicBezTo>
                  <a:cubicBezTo>
                    <a:pt x="609" y="3458"/>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p:nvPr/>
          </p:nvSpPr>
          <p:spPr>
            <a:xfrm>
              <a:off x="4685200" y="4071325"/>
              <a:ext cx="113125" cy="113175"/>
            </a:xfrm>
            <a:custGeom>
              <a:rect b="b" l="l" r="r" t="t"/>
              <a:pathLst>
                <a:path extrusionOk="0" h="4527" w="4525">
                  <a:moveTo>
                    <a:pt x="2262" y="590"/>
                  </a:moveTo>
                  <a:cubicBezTo>
                    <a:pt x="3187" y="591"/>
                    <a:pt x="3935" y="1340"/>
                    <a:pt x="3936" y="2263"/>
                  </a:cubicBezTo>
                  <a:cubicBezTo>
                    <a:pt x="3936" y="2941"/>
                    <a:pt x="3528" y="3551"/>
                    <a:pt x="2903" y="3809"/>
                  </a:cubicBezTo>
                  <a:cubicBezTo>
                    <a:pt x="2696" y="3895"/>
                    <a:pt x="2478" y="3937"/>
                    <a:pt x="2262" y="3937"/>
                  </a:cubicBezTo>
                  <a:cubicBezTo>
                    <a:pt x="1827" y="3937"/>
                    <a:pt x="1399" y="3767"/>
                    <a:pt x="1079" y="3447"/>
                  </a:cubicBezTo>
                  <a:cubicBezTo>
                    <a:pt x="600" y="2968"/>
                    <a:pt x="456" y="2248"/>
                    <a:pt x="716" y="1623"/>
                  </a:cubicBezTo>
                  <a:cubicBezTo>
                    <a:pt x="975" y="998"/>
                    <a:pt x="1586" y="590"/>
                    <a:pt x="2262" y="590"/>
                  </a:cubicBezTo>
                  <a:close/>
                  <a:moveTo>
                    <a:pt x="2262" y="1"/>
                  </a:moveTo>
                  <a:cubicBezTo>
                    <a:pt x="1015" y="1"/>
                    <a:pt x="0" y="1016"/>
                    <a:pt x="0" y="2263"/>
                  </a:cubicBezTo>
                  <a:cubicBezTo>
                    <a:pt x="0" y="3511"/>
                    <a:pt x="1016" y="4526"/>
                    <a:pt x="2262" y="4526"/>
                  </a:cubicBezTo>
                  <a:cubicBezTo>
                    <a:pt x="3510" y="4526"/>
                    <a:pt x="4525" y="3511"/>
                    <a:pt x="4525" y="2263"/>
                  </a:cubicBezTo>
                  <a:cubicBezTo>
                    <a:pt x="4525" y="1016"/>
                    <a:pt x="3510" y="1"/>
                    <a:pt x="2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3"/>
            <p:cNvSpPr/>
            <p:nvPr/>
          </p:nvSpPr>
          <p:spPr>
            <a:xfrm>
              <a:off x="4212825" y="4078675"/>
              <a:ext cx="98425" cy="98450"/>
            </a:xfrm>
            <a:custGeom>
              <a:rect b="b" l="l" r="r" t="t"/>
              <a:pathLst>
                <a:path extrusionOk="0" h="3938" w="3937">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3"/>
            <p:cNvSpPr/>
            <p:nvPr/>
          </p:nvSpPr>
          <p:spPr>
            <a:xfrm>
              <a:off x="4205450" y="4071325"/>
              <a:ext cx="113175" cy="113175"/>
            </a:xfrm>
            <a:custGeom>
              <a:rect b="b" l="l" r="r" t="t"/>
              <a:pathLst>
                <a:path extrusionOk="0" h="4527" w="4527">
                  <a:moveTo>
                    <a:pt x="2263" y="590"/>
                  </a:moveTo>
                  <a:cubicBezTo>
                    <a:pt x="3187" y="591"/>
                    <a:pt x="3936" y="1339"/>
                    <a:pt x="3936" y="2263"/>
                  </a:cubicBezTo>
                  <a:cubicBezTo>
                    <a:pt x="3936" y="2940"/>
                    <a:pt x="3529" y="3551"/>
                    <a:pt x="2903" y="3809"/>
                  </a:cubicBezTo>
                  <a:cubicBezTo>
                    <a:pt x="2696" y="3895"/>
                    <a:pt x="2479" y="3937"/>
                    <a:pt x="2263" y="3937"/>
                  </a:cubicBezTo>
                  <a:cubicBezTo>
                    <a:pt x="1827" y="3937"/>
                    <a:pt x="1399" y="3767"/>
                    <a:pt x="1080" y="3447"/>
                  </a:cubicBezTo>
                  <a:cubicBezTo>
                    <a:pt x="601" y="2968"/>
                    <a:pt x="458" y="2249"/>
                    <a:pt x="717" y="1623"/>
                  </a:cubicBezTo>
                  <a:cubicBezTo>
                    <a:pt x="976"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5"/>
                    <a:pt x="3511" y="1"/>
                    <a:pt x="2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53"/>
          <p:cNvGrpSpPr/>
          <p:nvPr/>
        </p:nvGrpSpPr>
        <p:grpSpPr>
          <a:xfrm>
            <a:off x="4950914" y="1695084"/>
            <a:ext cx="1094150" cy="2108986"/>
            <a:chOff x="-2560775" y="1429700"/>
            <a:chExt cx="1463550" cy="3034075"/>
          </a:xfrm>
        </p:grpSpPr>
        <p:sp>
          <p:nvSpPr>
            <p:cNvPr id="1013" name="Google Shape;1013;p53"/>
            <p:cNvSpPr/>
            <p:nvPr/>
          </p:nvSpPr>
          <p:spPr>
            <a:xfrm>
              <a:off x="-2486000" y="4190425"/>
              <a:ext cx="1236475" cy="273350"/>
            </a:xfrm>
            <a:custGeom>
              <a:rect b="b" l="l" r="r" t="t"/>
              <a:pathLst>
                <a:path extrusionOk="0" h="10934" w="49459">
                  <a:moveTo>
                    <a:pt x="24729" y="0"/>
                  </a:moveTo>
                  <a:cubicBezTo>
                    <a:pt x="18171" y="0"/>
                    <a:pt x="11882" y="577"/>
                    <a:pt x="7244" y="1602"/>
                  </a:cubicBezTo>
                  <a:cubicBezTo>
                    <a:pt x="2606" y="2627"/>
                    <a:pt x="0" y="4017"/>
                    <a:pt x="0" y="5468"/>
                  </a:cubicBezTo>
                  <a:cubicBezTo>
                    <a:pt x="0" y="6917"/>
                    <a:pt x="2606" y="8307"/>
                    <a:pt x="7244" y="9333"/>
                  </a:cubicBezTo>
                  <a:cubicBezTo>
                    <a:pt x="11882" y="10357"/>
                    <a:pt x="18171" y="10934"/>
                    <a:pt x="24729" y="10934"/>
                  </a:cubicBezTo>
                  <a:cubicBezTo>
                    <a:pt x="31289" y="10934"/>
                    <a:pt x="37578" y="10357"/>
                    <a:pt x="42216" y="9333"/>
                  </a:cubicBezTo>
                  <a:cubicBezTo>
                    <a:pt x="46854" y="8307"/>
                    <a:pt x="49458" y="6917"/>
                    <a:pt x="49458" y="5468"/>
                  </a:cubicBezTo>
                  <a:cubicBezTo>
                    <a:pt x="49458" y="4017"/>
                    <a:pt x="46854" y="2627"/>
                    <a:pt x="42216" y="1602"/>
                  </a:cubicBezTo>
                  <a:cubicBezTo>
                    <a:pt x="37578" y="577"/>
                    <a:pt x="31289" y="0"/>
                    <a:pt x="24729"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3"/>
            <p:cNvSpPr/>
            <p:nvPr/>
          </p:nvSpPr>
          <p:spPr>
            <a:xfrm>
              <a:off x="-2341025" y="4166825"/>
              <a:ext cx="261625" cy="166750"/>
            </a:xfrm>
            <a:custGeom>
              <a:rect b="b" l="l" r="r" t="t"/>
              <a:pathLst>
                <a:path extrusionOk="0" h="6670" w="10465">
                  <a:moveTo>
                    <a:pt x="9145" y="1"/>
                  </a:moveTo>
                  <a:cubicBezTo>
                    <a:pt x="7828" y="1"/>
                    <a:pt x="5998" y="820"/>
                    <a:pt x="5998" y="820"/>
                  </a:cubicBezTo>
                  <a:cubicBezTo>
                    <a:pt x="5998" y="820"/>
                    <a:pt x="0" y="4193"/>
                    <a:pt x="0" y="5817"/>
                  </a:cubicBezTo>
                  <a:cubicBezTo>
                    <a:pt x="0" y="6430"/>
                    <a:pt x="527" y="6669"/>
                    <a:pt x="1314" y="6669"/>
                  </a:cubicBezTo>
                  <a:cubicBezTo>
                    <a:pt x="2612" y="6669"/>
                    <a:pt x="4617" y="6017"/>
                    <a:pt x="6126" y="5317"/>
                  </a:cubicBezTo>
                  <a:cubicBezTo>
                    <a:pt x="8550" y="4193"/>
                    <a:pt x="10465" y="3319"/>
                    <a:pt x="10465" y="1069"/>
                  </a:cubicBezTo>
                  <a:cubicBezTo>
                    <a:pt x="10465" y="260"/>
                    <a:pt x="9886" y="1"/>
                    <a:pt x="9145"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3"/>
            <p:cNvSpPr/>
            <p:nvPr/>
          </p:nvSpPr>
          <p:spPr>
            <a:xfrm>
              <a:off x="-2347550" y="4160350"/>
              <a:ext cx="274625" cy="179700"/>
            </a:xfrm>
            <a:custGeom>
              <a:rect b="b" l="l" r="r" t="t"/>
              <a:pathLst>
                <a:path extrusionOk="0" h="7188" w="10985">
                  <a:moveTo>
                    <a:pt x="9407" y="517"/>
                  </a:moveTo>
                  <a:cubicBezTo>
                    <a:pt x="9716" y="517"/>
                    <a:pt x="9984" y="568"/>
                    <a:pt x="10174" y="691"/>
                  </a:cubicBezTo>
                  <a:cubicBezTo>
                    <a:pt x="10298" y="772"/>
                    <a:pt x="10465" y="926"/>
                    <a:pt x="10465" y="1329"/>
                  </a:cubicBezTo>
                  <a:cubicBezTo>
                    <a:pt x="10465" y="3399"/>
                    <a:pt x="8725" y="4205"/>
                    <a:pt x="6277" y="5340"/>
                  </a:cubicBezTo>
                  <a:cubicBezTo>
                    <a:pt x="4672" y="6085"/>
                    <a:pt x="2741" y="6670"/>
                    <a:pt x="1567" y="6670"/>
                  </a:cubicBezTo>
                  <a:cubicBezTo>
                    <a:pt x="1211" y="6670"/>
                    <a:pt x="924" y="6616"/>
                    <a:pt x="737" y="6496"/>
                  </a:cubicBezTo>
                  <a:cubicBezTo>
                    <a:pt x="588" y="6402"/>
                    <a:pt x="522" y="6271"/>
                    <a:pt x="522" y="6076"/>
                  </a:cubicBezTo>
                  <a:cubicBezTo>
                    <a:pt x="522" y="5006"/>
                    <a:pt x="4107" y="2589"/>
                    <a:pt x="6375" y="1311"/>
                  </a:cubicBezTo>
                  <a:lnTo>
                    <a:pt x="6376" y="1311"/>
                  </a:lnTo>
                  <a:cubicBezTo>
                    <a:pt x="6984" y="1041"/>
                    <a:pt x="8409" y="517"/>
                    <a:pt x="9407" y="517"/>
                  </a:cubicBezTo>
                  <a:close/>
                  <a:moveTo>
                    <a:pt x="9394" y="0"/>
                  </a:moveTo>
                  <a:cubicBezTo>
                    <a:pt x="8079" y="0"/>
                    <a:pt x="6392" y="733"/>
                    <a:pt x="6152" y="841"/>
                  </a:cubicBezTo>
                  <a:lnTo>
                    <a:pt x="6130" y="852"/>
                  </a:lnTo>
                  <a:cubicBezTo>
                    <a:pt x="5503" y="1205"/>
                    <a:pt x="1" y="4351"/>
                    <a:pt x="1" y="6076"/>
                  </a:cubicBezTo>
                  <a:cubicBezTo>
                    <a:pt x="1" y="6448"/>
                    <a:pt x="160" y="6745"/>
                    <a:pt x="457" y="6936"/>
                  </a:cubicBezTo>
                  <a:cubicBezTo>
                    <a:pt x="736" y="7113"/>
                    <a:pt x="1125" y="7188"/>
                    <a:pt x="1577" y="7188"/>
                  </a:cubicBezTo>
                  <a:cubicBezTo>
                    <a:pt x="3085" y="7188"/>
                    <a:pt x="5305" y="6366"/>
                    <a:pt x="6537" y="5794"/>
                  </a:cubicBezTo>
                  <a:cubicBezTo>
                    <a:pt x="8924" y="4686"/>
                    <a:pt x="10985" y="3731"/>
                    <a:pt x="10985" y="1328"/>
                  </a:cubicBezTo>
                  <a:cubicBezTo>
                    <a:pt x="10985" y="723"/>
                    <a:pt x="10698" y="410"/>
                    <a:pt x="10457" y="254"/>
                  </a:cubicBezTo>
                  <a:cubicBezTo>
                    <a:pt x="10175" y="71"/>
                    <a:pt x="9802" y="0"/>
                    <a:pt x="93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3"/>
            <p:cNvSpPr/>
            <p:nvPr/>
          </p:nvSpPr>
          <p:spPr>
            <a:xfrm>
              <a:off x="-1584925" y="4166825"/>
              <a:ext cx="261625" cy="166750"/>
            </a:xfrm>
            <a:custGeom>
              <a:rect b="b" l="l" r="r" t="t"/>
              <a:pathLst>
                <a:path extrusionOk="0" h="6670" w="10465">
                  <a:moveTo>
                    <a:pt x="1320" y="1"/>
                  </a:moveTo>
                  <a:cubicBezTo>
                    <a:pt x="579" y="1"/>
                    <a:pt x="1" y="260"/>
                    <a:pt x="1" y="1069"/>
                  </a:cubicBezTo>
                  <a:cubicBezTo>
                    <a:pt x="1" y="3319"/>
                    <a:pt x="1914" y="4193"/>
                    <a:pt x="4340" y="5317"/>
                  </a:cubicBezTo>
                  <a:cubicBezTo>
                    <a:pt x="5849" y="6017"/>
                    <a:pt x="7853" y="6669"/>
                    <a:pt x="9151" y="6669"/>
                  </a:cubicBezTo>
                  <a:cubicBezTo>
                    <a:pt x="9937" y="6669"/>
                    <a:pt x="10464" y="6430"/>
                    <a:pt x="10464" y="5817"/>
                  </a:cubicBezTo>
                  <a:cubicBezTo>
                    <a:pt x="10464" y="4193"/>
                    <a:pt x="4467" y="820"/>
                    <a:pt x="4467" y="820"/>
                  </a:cubicBezTo>
                  <a:cubicBezTo>
                    <a:pt x="4467" y="820"/>
                    <a:pt x="2637" y="1"/>
                    <a:pt x="1320"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3"/>
            <p:cNvSpPr/>
            <p:nvPr/>
          </p:nvSpPr>
          <p:spPr>
            <a:xfrm>
              <a:off x="-1591425" y="4160325"/>
              <a:ext cx="274625" cy="179725"/>
            </a:xfrm>
            <a:custGeom>
              <a:rect b="b" l="l" r="r" t="t"/>
              <a:pathLst>
                <a:path extrusionOk="0" h="7189" w="10985">
                  <a:moveTo>
                    <a:pt x="1577" y="519"/>
                  </a:moveTo>
                  <a:cubicBezTo>
                    <a:pt x="2575" y="519"/>
                    <a:pt x="4003" y="1042"/>
                    <a:pt x="4610" y="1312"/>
                  </a:cubicBezTo>
                  <a:cubicBezTo>
                    <a:pt x="6878" y="2590"/>
                    <a:pt x="10465" y="5007"/>
                    <a:pt x="10465" y="6077"/>
                  </a:cubicBezTo>
                  <a:cubicBezTo>
                    <a:pt x="10465" y="6272"/>
                    <a:pt x="10399" y="6403"/>
                    <a:pt x="10250" y="6497"/>
                  </a:cubicBezTo>
                  <a:cubicBezTo>
                    <a:pt x="10063" y="6617"/>
                    <a:pt x="9777" y="6671"/>
                    <a:pt x="9421" y="6671"/>
                  </a:cubicBezTo>
                  <a:cubicBezTo>
                    <a:pt x="8246" y="6671"/>
                    <a:pt x="6306" y="6082"/>
                    <a:pt x="4669" y="5322"/>
                  </a:cubicBezTo>
                  <a:cubicBezTo>
                    <a:pt x="2260" y="4205"/>
                    <a:pt x="521" y="3400"/>
                    <a:pt x="521" y="1329"/>
                  </a:cubicBezTo>
                  <a:cubicBezTo>
                    <a:pt x="521" y="927"/>
                    <a:pt x="687" y="772"/>
                    <a:pt x="812" y="691"/>
                  </a:cubicBezTo>
                  <a:cubicBezTo>
                    <a:pt x="1002" y="569"/>
                    <a:pt x="1268" y="519"/>
                    <a:pt x="1577" y="519"/>
                  </a:cubicBezTo>
                  <a:close/>
                  <a:moveTo>
                    <a:pt x="1592" y="1"/>
                  </a:moveTo>
                  <a:cubicBezTo>
                    <a:pt x="1183" y="1"/>
                    <a:pt x="810" y="72"/>
                    <a:pt x="528" y="255"/>
                  </a:cubicBezTo>
                  <a:cubicBezTo>
                    <a:pt x="288" y="411"/>
                    <a:pt x="1" y="724"/>
                    <a:pt x="1" y="1329"/>
                  </a:cubicBezTo>
                  <a:cubicBezTo>
                    <a:pt x="1" y="3732"/>
                    <a:pt x="2061" y="4687"/>
                    <a:pt x="4491" y="5813"/>
                  </a:cubicBezTo>
                  <a:cubicBezTo>
                    <a:pt x="5691" y="6370"/>
                    <a:pt x="7902" y="7189"/>
                    <a:pt x="9408" y="7189"/>
                  </a:cubicBezTo>
                  <a:cubicBezTo>
                    <a:pt x="9861" y="7189"/>
                    <a:pt x="10250" y="7115"/>
                    <a:pt x="10528" y="6937"/>
                  </a:cubicBezTo>
                  <a:cubicBezTo>
                    <a:pt x="10827" y="6746"/>
                    <a:pt x="10985" y="6449"/>
                    <a:pt x="10985" y="6077"/>
                  </a:cubicBezTo>
                  <a:cubicBezTo>
                    <a:pt x="10985" y="4352"/>
                    <a:pt x="5482" y="1206"/>
                    <a:pt x="4855" y="853"/>
                  </a:cubicBezTo>
                  <a:lnTo>
                    <a:pt x="4833" y="842"/>
                  </a:lnTo>
                  <a:cubicBezTo>
                    <a:pt x="4593" y="734"/>
                    <a:pt x="2907" y="1"/>
                    <a:pt x="15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3"/>
            <p:cNvSpPr/>
            <p:nvPr/>
          </p:nvSpPr>
          <p:spPr>
            <a:xfrm>
              <a:off x="-2194275" y="2806750"/>
              <a:ext cx="708250" cy="1421175"/>
            </a:xfrm>
            <a:custGeom>
              <a:rect b="b" l="l" r="r" t="t"/>
              <a:pathLst>
                <a:path extrusionOk="0" h="56847" w="28330">
                  <a:moveTo>
                    <a:pt x="25394" y="1"/>
                  </a:moveTo>
                  <a:lnTo>
                    <a:pt x="2553" y="2"/>
                  </a:lnTo>
                  <a:lnTo>
                    <a:pt x="1" y="55848"/>
                  </a:lnTo>
                  <a:cubicBezTo>
                    <a:pt x="1" y="55848"/>
                    <a:pt x="908" y="56637"/>
                    <a:pt x="2096" y="56637"/>
                  </a:cubicBezTo>
                  <a:cubicBezTo>
                    <a:pt x="2245" y="56637"/>
                    <a:pt x="2397" y="56625"/>
                    <a:pt x="2553" y="56597"/>
                  </a:cubicBezTo>
                  <a:cubicBezTo>
                    <a:pt x="3957" y="56348"/>
                    <a:pt x="4595" y="55472"/>
                    <a:pt x="4595" y="55472"/>
                  </a:cubicBezTo>
                  <a:lnTo>
                    <a:pt x="13272" y="9871"/>
                  </a:lnTo>
                  <a:lnTo>
                    <a:pt x="15058" y="9871"/>
                  </a:lnTo>
                  <a:lnTo>
                    <a:pt x="24247" y="56348"/>
                  </a:lnTo>
                  <a:cubicBezTo>
                    <a:pt x="24247" y="56348"/>
                    <a:pt x="25139" y="56847"/>
                    <a:pt x="26033" y="56847"/>
                  </a:cubicBezTo>
                  <a:cubicBezTo>
                    <a:pt x="26925" y="56847"/>
                    <a:pt x="28330" y="55723"/>
                    <a:pt x="28330" y="55723"/>
                  </a:cubicBezTo>
                  <a:lnTo>
                    <a:pt x="253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3"/>
            <p:cNvSpPr/>
            <p:nvPr/>
          </p:nvSpPr>
          <p:spPr>
            <a:xfrm>
              <a:off x="-2200925" y="2800250"/>
              <a:ext cx="721600" cy="1434175"/>
            </a:xfrm>
            <a:custGeom>
              <a:rect b="b" l="l" r="r" t="t"/>
              <a:pathLst>
                <a:path extrusionOk="0" h="57367" w="28864">
                  <a:moveTo>
                    <a:pt x="25415" y="522"/>
                  </a:moveTo>
                  <a:lnTo>
                    <a:pt x="28329" y="55861"/>
                  </a:lnTo>
                  <a:cubicBezTo>
                    <a:pt x="27886" y="56197"/>
                    <a:pt x="26904" y="56846"/>
                    <a:pt x="26300" y="56846"/>
                  </a:cubicBezTo>
                  <a:cubicBezTo>
                    <a:pt x="25656" y="56846"/>
                    <a:pt x="24994" y="56556"/>
                    <a:pt x="24744" y="56433"/>
                  </a:cubicBezTo>
                  <a:lnTo>
                    <a:pt x="15580" y="10081"/>
                  </a:lnTo>
                  <a:lnTo>
                    <a:pt x="15539" y="9872"/>
                  </a:lnTo>
                  <a:lnTo>
                    <a:pt x="13323" y="9872"/>
                  </a:lnTo>
                  <a:lnTo>
                    <a:pt x="4617" y="55620"/>
                  </a:lnTo>
                  <a:cubicBezTo>
                    <a:pt x="4475" y="55785"/>
                    <a:pt x="3879" y="56404"/>
                    <a:pt x="2773" y="56600"/>
                  </a:cubicBezTo>
                  <a:cubicBezTo>
                    <a:pt x="2635" y="56625"/>
                    <a:pt x="2499" y="56636"/>
                    <a:pt x="2367" y="56636"/>
                  </a:cubicBezTo>
                  <a:cubicBezTo>
                    <a:pt x="1501" y="56636"/>
                    <a:pt x="784" y="56170"/>
                    <a:pt x="533" y="55985"/>
                  </a:cubicBezTo>
                  <a:lnTo>
                    <a:pt x="3067" y="522"/>
                  </a:lnTo>
                  <a:close/>
                  <a:moveTo>
                    <a:pt x="2570" y="0"/>
                  </a:moveTo>
                  <a:lnTo>
                    <a:pt x="6" y="56095"/>
                  </a:lnTo>
                  <a:lnTo>
                    <a:pt x="0" y="56221"/>
                  </a:lnTo>
                  <a:lnTo>
                    <a:pt x="96" y="56304"/>
                  </a:lnTo>
                  <a:cubicBezTo>
                    <a:pt x="140" y="56343"/>
                    <a:pt x="1093" y="57159"/>
                    <a:pt x="2358" y="57159"/>
                  </a:cubicBezTo>
                  <a:cubicBezTo>
                    <a:pt x="2522" y="57159"/>
                    <a:pt x="2692" y="57145"/>
                    <a:pt x="2865" y="57114"/>
                  </a:cubicBezTo>
                  <a:cubicBezTo>
                    <a:pt x="4355" y="56847"/>
                    <a:pt x="5042" y="55925"/>
                    <a:pt x="5072" y="55886"/>
                  </a:cubicBezTo>
                  <a:lnTo>
                    <a:pt x="5105" y="55839"/>
                  </a:lnTo>
                  <a:lnTo>
                    <a:pt x="13754" y="10391"/>
                  </a:lnTo>
                  <a:lnTo>
                    <a:pt x="15111" y="10391"/>
                  </a:lnTo>
                  <a:lnTo>
                    <a:pt x="24281" y="56775"/>
                  </a:lnTo>
                  <a:lnTo>
                    <a:pt x="24387" y="56834"/>
                  </a:lnTo>
                  <a:cubicBezTo>
                    <a:pt x="24425" y="56856"/>
                    <a:pt x="25349" y="57367"/>
                    <a:pt x="26300" y="57367"/>
                  </a:cubicBezTo>
                  <a:cubicBezTo>
                    <a:pt x="27256" y="57367"/>
                    <a:pt x="28608" y="56306"/>
                    <a:pt x="28759" y="56185"/>
                  </a:cubicBezTo>
                  <a:lnTo>
                    <a:pt x="28863" y="56102"/>
                  </a:lnTo>
                  <a:lnTo>
                    <a:pt x="25921" y="248"/>
                  </a:lnTo>
                  <a:lnTo>
                    <a:pt x="259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p:nvPr/>
          </p:nvSpPr>
          <p:spPr>
            <a:xfrm>
              <a:off x="-2197450" y="1954100"/>
              <a:ext cx="733775" cy="799625"/>
            </a:xfrm>
            <a:custGeom>
              <a:rect b="b" l="l" r="r" t="t"/>
              <a:pathLst>
                <a:path extrusionOk="0" h="31985" w="29351">
                  <a:moveTo>
                    <a:pt x="16717" y="1"/>
                  </a:moveTo>
                  <a:lnTo>
                    <a:pt x="11613" y="250"/>
                  </a:lnTo>
                  <a:lnTo>
                    <a:pt x="1" y="4998"/>
                  </a:lnTo>
                  <a:lnTo>
                    <a:pt x="3063" y="31984"/>
                  </a:lnTo>
                  <a:lnTo>
                    <a:pt x="25267" y="31984"/>
                  </a:lnTo>
                  <a:lnTo>
                    <a:pt x="29350" y="3999"/>
                  </a:lnTo>
                  <a:lnTo>
                    <a:pt x="16717"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2204500" y="1947525"/>
              <a:ext cx="748050" cy="812700"/>
            </a:xfrm>
            <a:custGeom>
              <a:rect b="b" l="l" r="r" t="t"/>
              <a:pathLst>
                <a:path extrusionOk="0" h="32508" w="29922">
                  <a:moveTo>
                    <a:pt x="16964" y="526"/>
                  </a:moveTo>
                  <a:lnTo>
                    <a:pt x="29343" y="4442"/>
                  </a:lnTo>
                  <a:lnTo>
                    <a:pt x="25324" y="31987"/>
                  </a:lnTo>
                  <a:lnTo>
                    <a:pt x="3577" y="31987"/>
                  </a:lnTo>
                  <a:lnTo>
                    <a:pt x="562" y="5427"/>
                  </a:lnTo>
                  <a:lnTo>
                    <a:pt x="11952" y="771"/>
                  </a:lnTo>
                  <a:lnTo>
                    <a:pt x="16964" y="526"/>
                  </a:lnTo>
                  <a:close/>
                  <a:moveTo>
                    <a:pt x="17033" y="1"/>
                  </a:moveTo>
                  <a:lnTo>
                    <a:pt x="11882" y="253"/>
                  </a:lnTo>
                  <a:lnTo>
                    <a:pt x="0" y="5095"/>
                  </a:lnTo>
                  <a:lnTo>
                    <a:pt x="3086" y="32276"/>
                  </a:lnTo>
                  <a:lnTo>
                    <a:pt x="3112" y="32507"/>
                  </a:lnTo>
                  <a:lnTo>
                    <a:pt x="25774" y="32507"/>
                  </a:lnTo>
                  <a:lnTo>
                    <a:pt x="29890" y="4300"/>
                  </a:lnTo>
                  <a:lnTo>
                    <a:pt x="29922" y="4080"/>
                  </a:lnTo>
                  <a:lnTo>
                    <a:pt x="17076" y="15"/>
                  </a:lnTo>
                  <a:lnTo>
                    <a:pt x="170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1897575" y="2015100"/>
              <a:ext cx="130825" cy="685525"/>
            </a:xfrm>
            <a:custGeom>
              <a:rect b="b" l="l" r="r" t="t"/>
              <a:pathLst>
                <a:path extrusionOk="0" h="27421" w="5233">
                  <a:moveTo>
                    <a:pt x="2550" y="1"/>
                  </a:moveTo>
                  <a:lnTo>
                    <a:pt x="894" y="1684"/>
                  </a:lnTo>
                  <a:lnTo>
                    <a:pt x="2298" y="3932"/>
                  </a:lnTo>
                  <a:lnTo>
                    <a:pt x="1" y="23297"/>
                  </a:lnTo>
                  <a:lnTo>
                    <a:pt x="2808" y="27420"/>
                  </a:lnTo>
                  <a:lnTo>
                    <a:pt x="5233" y="22922"/>
                  </a:lnTo>
                  <a:lnTo>
                    <a:pt x="3319" y="3682"/>
                  </a:lnTo>
                  <a:lnTo>
                    <a:pt x="4977" y="1059"/>
                  </a:lnTo>
                  <a:lnTo>
                    <a:pt x="255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1904325" y="2007325"/>
              <a:ext cx="144250" cy="705825"/>
            </a:xfrm>
            <a:custGeom>
              <a:rect b="b" l="l" r="r" t="t"/>
              <a:pathLst>
                <a:path extrusionOk="0" h="28233" w="5770">
                  <a:moveTo>
                    <a:pt x="2878" y="622"/>
                  </a:moveTo>
                  <a:lnTo>
                    <a:pt x="4864" y="1487"/>
                  </a:lnTo>
                  <a:lnTo>
                    <a:pt x="3320" y="3930"/>
                  </a:lnTo>
                  <a:lnTo>
                    <a:pt x="5235" y="23179"/>
                  </a:lnTo>
                  <a:lnTo>
                    <a:pt x="3052" y="27230"/>
                  </a:lnTo>
                  <a:lnTo>
                    <a:pt x="541" y="23541"/>
                  </a:lnTo>
                  <a:lnTo>
                    <a:pt x="2824" y="4274"/>
                  </a:lnTo>
                  <a:lnTo>
                    <a:pt x="2835" y="4183"/>
                  </a:lnTo>
                  <a:lnTo>
                    <a:pt x="1492" y="2031"/>
                  </a:lnTo>
                  <a:lnTo>
                    <a:pt x="2878" y="622"/>
                  </a:lnTo>
                  <a:close/>
                  <a:moveTo>
                    <a:pt x="2760" y="0"/>
                  </a:moveTo>
                  <a:lnTo>
                    <a:pt x="835" y="1958"/>
                  </a:lnTo>
                  <a:lnTo>
                    <a:pt x="2298" y="4304"/>
                  </a:lnTo>
                  <a:lnTo>
                    <a:pt x="13" y="23578"/>
                  </a:lnTo>
                  <a:lnTo>
                    <a:pt x="1" y="23673"/>
                  </a:lnTo>
                  <a:lnTo>
                    <a:pt x="3104" y="28233"/>
                  </a:lnTo>
                  <a:lnTo>
                    <a:pt x="5769" y="23286"/>
                  </a:lnTo>
                  <a:lnTo>
                    <a:pt x="3857" y="4057"/>
                  </a:lnTo>
                  <a:lnTo>
                    <a:pt x="5630" y="1252"/>
                  </a:lnTo>
                  <a:lnTo>
                    <a:pt x="27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1963450" y="1928875"/>
              <a:ext cx="129625" cy="165925"/>
            </a:xfrm>
            <a:custGeom>
              <a:rect b="b" l="l" r="r" t="t"/>
              <a:pathLst>
                <a:path extrusionOk="0" h="6637" w="5185">
                  <a:moveTo>
                    <a:pt x="1862" y="1"/>
                  </a:moveTo>
                  <a:lnTo>
                    <a:pt x="1" y="2213"/>
                  </a:lnTo>
                  <a:lnTo>
                    <a:pt x="3323" y="6637"/>
                  </a:lnTo>
                  <a:lnTo>
                    <a:pt x="5185" y="3450"/>
                  </a:lnTo>
                  <a:lnTo>
                    <a:pt x="1862"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1971775" y="1919175"/>
              <a:ext cx="146025" cy="187375"/>
            </a:xfrm>
            <a:custGeom>
              <a:rect b="b" l="l" r="r" t="t"/>
              <a:pathLst>
                <a:path extrusionOk="0" h="7495" w="5841">
                  <a:moveTo>
                    <a:pt x="2208" y="778"/>
                  </a:moveTo>
                  <a:lnTo>
                    <a:pt x="5193" y="3876"/>
                  </a:lnTo>
                  <a:lnTo>
                    <a:pt x="3629" y="6555"/>
                  </a:lnTo>
                  <a:lnTo>
                    <a:pt x="667" y="2610"/>
                  </a:lnTo>
                  <a:lnTo>
                    <a:pt x="2208" y="778"/>
                  </a:lnTo>
                  <a:close/>
                  <a:moveTo>
                    <a:pt x="2180" y="0"/>
                  </a:moveTo>
                  <a:lnTo>
                    <a:pt x="1" y="2592"/>
                  </a:lnTo>
                  <a:lnTo>
                    <a:pt x="3684" y="7494"/>
                  </a:lnTo>
                  <a:lnTo>
                    <a:pt x="5841" y="3798"/>
                  </a:lnTo>
                  <a:lnTo>
                    <a:pt x="21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1833850" y="1927250"/>
              <a:ext cx="124625" cy="175700"/>
            </a:xfrm>
            <a:custGeom>
              <a:rect b="b" l="l" r="r" t="t"/>
              <a:pathLst>
                <a:path extrusionOk="0" h="7028" w="4985">
                  <a:moveTo>
                    <a:pt x="3390" y="1"/>
                  </a:moveTo>
                  <a:lnTo>
                    <a:pt x="1" y="3515"/>
                  </a:lnTo>
                  <a:lnTo>
                    <a:pt x="2260" y="7027"/>
                  </a:lnTo>
                  <a:lnTo>
                    <a:pt x="4985" y="2018"/>
                  </a:lnTo>
                  <a:lnTo>
                    <a:pt x="3390"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1842100" y="1917375"/>
              <a:ext cx="140625" cy="198325"/>
            </a:xfrm>
            <a:custGeom>
              <a:rect b="b" l="l" r="r" t="t"/>
              <a:pathLst>
                <a:path extrusionOk="0" h="7933" w="5625">
                  <a:moveTo>
                    <a:pt x="3701" y="790"/>
                  </a:moveTo>
                  <a:lnTo>
                    <a:pt x="5004" y="2440"/>
                  </a:lnTo>
                  <a:lnTo>
                    <a:pt x="2571" y="6911"/>
                  </a:lnTo>
                  <a:lnTo>
                    <a:pt x="660" y="3941"/>
                  </a:lnTo>
                  <a:lnTo>
                    <a:pt x="3701" y="790"/>
                  </a:lnTo>
                  <a:close/>
                  <a:moveTo>
                    <a:pt x="3738" y="1"/>
                  </a:moveTo>
                  <a:lnTo>
                    <a:pt x="0" y="3876"/>
                  </a:lnTo>
                  <a:lnTo>
                    <a:pt x="2608" y="7932"/>
                  </a:lnTo>
                  <a:lnTo>
                    <a:pt x="5625" y="2386"/>
                  </a:lnTo>
                  <a:lnTo>
                    <a:pt x="37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p:nvPr/>
          </p:nvSpPr>
          <p:spPr>
            <a:xfrm>
              <a:off x="-2142175" y="2203975"/>
              <a:ext cx="195700" cy="104125"/>
            </a:xfrm>
            <a:custGeom>
              <a:rect b="b" l="l" r="r" t="t"/>
              <a:pathLst>
                <a:path extrusionOk="0" h="4165" w="7828">
                  <a:moveTo>
                    <a:pt x="1" y="0"/>
                  </a:moveTo>
                  <a:lnTo>
                    <a:pt x="1" y="2666"/>
                  </a:lnTo>
                  <a:lnTo>
                    <a:pt x="3914" y="4165"/>
                  </a:lnTo>
                  <a:lnTo>
                    <a:pt x="7828" y="2498"/>
                  </a:lnTo>
                  <a:lnTo>
                    <a:pt x="7828"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3"/>
            <p:cNvSpPr/>
            <p:nvPr/>
          </p:nvSpPr>
          <p:spPr>
            <a:xfrm>
              <a:off x="-2148650" y="2197475"/>
              <a:ext cx="208700" cy="117650"/>
            </a:xfrm>
            <a:custGeom>
              <a:rect b="b" l="l" r="r" t="t"/>
              <a:pathLst>
                <a:path extrusionOk="0" h="4706" w="8348">
                  <a:moveTo>
                    <a:pt x="7827" y="521"/>
                  </a:moveTo>
                  <a:lnTo>
                    <a:pt x="7827" y="2587"/>
                  </a:lnTo>
                  <a:lnTo>
                    <a:pt x="4168" y="4144"/>
                  </a:lnTo>
                  <a:lnTo>
                    <a:pt x="520" y="2746"/>
                  </a:lnTo>
                  <a:lnTo>
                    <a:pt x="520" y="521"/>
                  </a:lnTo>
                  <a:close/>
                  <a:moveTo>
                    <a:pt x="0" y="0"/>
                  </a:moveTo>
                  <a:lnTo>
                    <a:pt x="0" y="3105"/>
                  </a:lnTo>
                  <a:lnTo>
                    <a:pt x="4178" y="4706"/>
                  </a:lnTo>
                  <a:lnTo>
                    <a:pt x="8347" y="2932"/>
                  </a:lnTo>
                  <a:lnTo>
                    <a:pt x="8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1750800" y="2203975"/>
              <a:ext cx="195675" cy="104125"/>
            </a:xfrm>
            <a:custGeom>
              <a:rect b="b" l="l" r="r" t="t"/>
              <a:pathLst>
                <a:path extrusionOk="0" h="4165" w="7827">
                  <a:moveTo>
                    <a:pt x="0" y="0"/>
                  </a:moveTo>
                  <a:lnTo>
                    <a:pt x="0" y="2666"/>
                  </a:lnTo>
                  <a:lnTo>
                    <a:pt x="3914" y="4165"/>
                  </a:lnTo>
                  <a:lnTo>
                    <a:pt x="7826" y="2498"/>
                  </a:lnTo>
                  <a:lnTo>
                    <a:pt x="7826"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1757325" y="2197475"/>
              <a:ext cx="208700" cy="117650"/>
            </a:xfrm>
            <a:custGeom>
              <a:rect b="b" l="l" r="r" t="t"/>
              <a:pathLst>
                <a:path extrusionOk="0" h="4706" w="8348">
                  <a:moveTo>
                    <a:pt x="7827" y="521"/>
                  </a:moveTo>
                  <a:lnTo>
                    <a:pt x="7827" y="2587"/>
                  </a:lnTo>
                  <a:lnTo>
                    <a:pt x="4169" y="4144"/>
                  </a:lnTo>
                  <a:lnTo>
                    <a:pt x="520" y="2746"/>
                  </a:lnTo>
                  <a:lnTo>
                    <a:pt x="520" y="521"/>
                  </a:lnTo>
                  <a:close/>
                  <a:moveTo>
                    <a:pt x="1" y="0"/>
                  </a:moveTo>
                  <a:lnTo>
                    <a:pt x="1" y="3105"/>
                  </a:lnTo>
                  <a:lnTo>
                    <a:pt x="4180" y="4706"/>
                  </a:lnTo>
                  <a:lnTo>
                    <a:pt x="8348" y="2930"/>
                  </a:lnTo>
                  <a:lnTo>
                    <a:pt x="83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2130450" y="2741200"/>
              <a:ext cx="571075" cy="65625"/>
            </a:xfrm>
            <a:custGeom>
              <a:rect b="b" l="l" r="r" t="t"/>
              <a:pathLst>
                <a:path extrusionOk="0" h="2625" w="22843">
                  <a:moveTo>
                    <a:pt x="0" y="0"/>
                  </a:moveTo>
                  <a:lnTo>
                    <a:pt x="0" y="2624"/>
                  </a:lnTo>
                  <a:lnTo>
                    <a:pt x="22843" y="2624"/>
                  </a:lnTo>
                  <a:lnTo>
                    <a:pt x="22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3"/>
            <p:cNvSpPr/>
            <p:nvPr/>
          </p:nvSpPr>
          <p:spPr>
            <a:xfrm>
              <a:off x="-2136975" y="2734675"/>
              <a:ext cx="584100" cy="78650"/>
            </a:xfrm>
            <a:custGeom>
              <a:rect b="b" l="l" r="r" t="t"/>
              <a:pathLst>
                <a:path extrusionOk="0" h="3146" w="23364">
                  <a:moveTo>
                    <a:pt x="22843" y="520"/>
                  </a:moveTo>
                  <a:lnTo>
                    <a:pt x="22843" y="2625"/>
                  </a:lnTo>
                  <a:lnTo>
                    <a:pt x="522" y="2625"/>
                  </a:lnTo>
                  <a:lnTo>
                    <a:pt x="522" y="520"/>
                  </a:lnTo>
                  <a:close/>
                  <a:moveTo>
                    <a:pt x="1" y="1"/>
                  </a:moveTo>
                  <a:lnTo>
                    <a:pt x="1" y="3145"/>
                  </a:lnTo>
                  <a:lnTo>
                    <a:pt x="23364" y="3145"/>
                  </a:lnTo>
                  <a:lnTo>
                    <a:pt x="233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2242125" y="2794275"/>
              <a:ext cx="143600" cy="298450"/>
            </a:xfrm>
            <a:custGeom>
              <a:rect b="b" l="l" r="r" t="t"/>
              <a:pathLst>
                <a:path extrusionOk="0" h="11938" w="5744">
                  <a:moveTo>
                    <a:pt x="4085" y="1"/>
                  </a:moveTo>
                  <a:lnTo>
                    <a:pt x="129" y="1625"/>
                  </a:lnTo>
                  <a:cubicBezTo>
                    <a:pt x="129" y="1625"/>
                    <a:pt x="0" y="3499"/>
                    <a:pt x="383" y="4998"/>
                  </a:cubicBezTo>
                  <a:cubicBezTo>
                    <a:pt x="767" y="6497"/>
                    <a:pt x="1277" y="9746"/>
                    <a:pt x="1659" y="10370"/>
                  </a:cubicBezTo>
                  <a:cubicBezTo>
                    <a:pt x="1994" y="10916"/>
                    <a:pt x="3496" y="11938"/>
                    <a:pt x="4041" y="11938"/>
                  </a:cubicBezTo>
                  <a:cubicBezTo>
                    <a:pt x="4120" y="11938"/>
                    <a:pt x="4179" y="11916"/>
                    <a:pt x="4212" y="11869"/>
                  </a:cubicBezTo>
                  <a:cubicBezTo>
                    <a:pt x="4467" y="11494"/>
                    <a:pt x="5744" y="500"/>
                    <a:pt x="5744" y="500"/>
                  </a:cubicBezTo>
                  <a:lnTo>
                    <a:pt x="40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a:off x="-2248575" y="2787375"/>
              <a:ext cx="157125" cy="311875"/>
            </a:xfrm>
            <a:custGeom>
              <a:rect b="b" l="l" r="r" t="t"/>
              <a:pathLst>
                <a:path extrusionOk="0" h="12475" w="6285">
                  <a:moveTo>
                    <a:pt x="4356" y="554"/>
                  </a:moveTo>
                  <a:lnTo>
                    <a:pt x="5718" y="964"/>
                  </a:lnTo>
                  <a:cubicBezTo>
                    <a:pt x="5231" y="5136"/>
                    <a:pt x="4472" y="11253"/>
                    <a:pt x="4269" y="11956"/>
                  </a:cubicBezTo>
                  <a:cubicBezTo>
                    <a:pt x="3876" y="11935"/>
                    <a:pt x="2458" y="11031"/>
                    <a:pt x="2140" y="10511"/>
                  </a:cubicBezTo>
                  <a:cubicBezTo>
                    <a:pt x="1918" y="10149"/>
                    <a:pt x="1601" y="8578"/>
                    <a:pt x="1347" y="7313"/>
                  </a:cubicBezTo>
                  <a:cubicBezTo>
                    <a:pt x="1186" y="6512"/>
                    <a:pt x="1033" y="5755"/>
                    <a:pt x="894" y="5210"/>
                  </a:cubicBezTo>
                  <a:cubicBezTo>
                    <a:pt x="590" y="4019"/>
                    <a:pt x="618" y="2558"/>
                    <a:pt x="638" y="2079"/>
                  </a:cubicBezTo>
                  <a:lnTo>
                    <a:pt x="4356" y="554"/>
                  </a:lnTo>
                  <a:close/>
                  <a:moveTo>
                    <a:pt x="4329" y="1"/>
                  </a:moveTo>
                  <a:lnTo>
                    <a:pt x="138" y="1722"/>
                  </a:lnTo>
                  <a:lnTo>
                    <a:pt x="126" y="1883"/>
                  </a:lnTo>
                  <a:cubicBezTo>
                    <a:pt x="121" y="1961"/>
                    <a:pt x="0" y="3816"/>
                    <a:pt x="389" y="5339"/>
                  </a:cubicBezTo>
                  <a:cubicBezTo>
                    <a:pt x="526" y="5870"/>
                    <a:pt x="677" y="6621"/>
                    <a:pt x="837" y="7415"/>
                  </a:cubicBezTo>
                  <a:cubicBezTo>
                    <a:pt x="1193" y="9183"/>
                    <a:pt x="1445" y="10373"/>
                    <a:pt x="1696" y="10783"/>
                  </a:cubicBezTo>
                  <a:cubicBezTo>
                    <a:pt x="2062" y="11382"/>
                    <a:pt x="3618" y="12459"/>
                    <a:pt x="4283" y="12474"/>
                  </a:cubicBezTo>
                  <a:lnTo>
                    <a:pt x="4300" y="12474"/>
                  </a:lnTo>
                  <a:cubicBezTo>
                    <a:pt x="4527" y="12474"/>
                    <a:pt x="4638" y="12362"/>
                    <a:pt x="4685" y="12293"/>
                  </a:cubicBezTo>
                  <a:cubicBezTo>
                    <a:pt x="4948" y="11906"/>
                    <a:pt x="5874" y="4131"/>
                    <a:pt x="6259" y="807"/>
                  </a:cubicBezTo>
                  <a:lnTo>
                    <a:pt x="6285" y="591"/>
                  </a:lnTo>
                  <a:lnTo>
                    <a:pt x="4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1916925" y="1813400"/>
              <a:ext cx="167825" cy="201725"/>
            </a:xfrm>
            <a:custGeom>
              <a:rect b="b" l="l" r="r" t="t"/>
              <a:pathLst>
                <a:path extrusionOk="0" h="8069" w="6713">
                  <a:moveTo>
                    <a:pt x="6713" y="0"/>
                  </a:moveTo>
                  <a:lnTo>
                    <a:pt x="1" y="66"/>
                  </a:lnTo>
                  <a:lnTo>
                    <a:pt x="1" y="4620"/>
                  </a:lnTo>
                  <a:lnTo>
                    <a:pt x="3324" y="8069"/>
                  </a:lnTo>
                  <a:lnTo>
                    <a:pt x="6713" y="4555"/>
                  </a:lnTo>
                  <a:lnTo>
                    <a:pt x="67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1923425" y="1806825"/>
              <a:ext cx="180850" cy="217650"/>
            </a:xfrm>
            <a:custGeom>
              <a:rect b="b" l="l" r="r" t="t"/>
              <a:pathLst>
                <a:path extrusionOk="0" h="8706" w="7234">
                  <a:moveTo>
                    <a:pt x="6713" y="526"/>
                  </a:moveTo>
                  <a:lnTo>
                    <a:pt x="6713" y="4713"/>
                  </a:lnTo>
                  <a:lnTo>
                    <a:pt x="3584" y="7956"/>
                  </a:lnTo>
                  <a:lnTo>
                    <a:pt x="521" y="4778"/>
                  </a:lnTo>
                  <a:lnTo>
                    <a:pt x="521" y="587"/>
                  </a:lnTo>
                  <a:lnTo>
                    <a:pt x="6713" y="526"/>
                  </a:lnTo>
                  <a:close/>
                  <a:moveTo>
                    <a:pt x="7233" y="1"/>
                  </a:moveTo>
                  <a:lnTo>
                    <a:pt x="1" y="71"/>
                  </a:lnTo>
                  <a:lnTo>
                    <a:pt x="1" y="4987"/>
                  </a:lnTo>
                  <a:lnTo>
                    <a:pt x="3584" y="8706"/>
                  </a:lnTo>
                  <a:lnTo>
                    <a:pt x="7233" y="4923"/>
                  </a:lnTo>
                  <a:lnTo>
                    <a:pt x="72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2009975" y="1689375"/>
              <a:ext cx="64850" cy="83750"/>
            </a:xfrm>
            <a:custGeom>
              <a:rect b="b" l="l" r="r" t="t"/>
              <a:pathLst>
                <a:path extrusionOk="0" h="3350" w="2594">
                  <a:moveTo>
                    <a:pt x="706" y="0"/>
                  </a:moveTo>
                  <a:cubicBezTo>
                    <a:pt x="600" y="0"/>
                    <a:pt x="494" y="77"/>
                    <a:pt x="400" y="276"/>
                  </a:cubicBezTo>
                  <a:cubicBezTo>
                    <a:pt x="1" y="1123"/>
                    <a:pt x="466" y="2424"/>
                    <a:pt x="1064" y="2944"/>
                  </a:cubicBezTo>
                  <a:cubicBezTo>
                    <a:pt x="1463" y="3292"/>
                    <a:pt x="2011" y="3349"/>
                    <a:pt x="2331" y="3349"/>
                  </a:cubicBezTo>
                  <a:cubicBezTo>
                    <a:pt x="2490" y="3349"/>
                    <a:pt x="2593" y="3335"/>
                    <a:pt x="2593" y="3335"/>
                  </a:cubicBezTo>
                  <a:lnTo>
                    <a:pt x="2260" y="1383"/>
                  </a:lnTo>
                  <a:lnTo>
                    <a:pt x="1397" y="797"/>
                  </a:lnTo>
                  <a:cubicBezTo>
                    <a:pt x="1397" y="797"/>
                    <a:pt x="1048" y="0"/>
                    <a:pt x="7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3"/>
            <p:cNvSpPr/>
            <p:nvPr/>
          </p:nvSpPr>
          <p:spPr>
            <a:xfrm>
              <a:off x="-2016875" y="1682850"/>
              <a:ext cx="79250" cy="96775"/>
            </a:xfrm>
            <a:custGeom>
              <a:rect b="b" l="l" r="r" t="t"/>
              <a:pathLst>
                <a:path extrusionOk="0" h="3871" w="3170">
                  <a:moveTo>
                    <a:pt x="984" y="523"/>
                  </a:moveTo>
                  <a:cubicBezTo>
                    <a:pt x="1084" y="557"/>
                    <a:pt x="1305" y="867"/>
                    <a:pt x="1434" y="1163"/>
                  </a:cubicBezTo>
                  <a:lnTo>
                    <a:pt x="1465" y="1232"/>
                  </a:lnTo>
                  <a:lnTo>
                    <a:pt x="2299" y="1797"/>
                  </a:lnTo>
                  <a:lnTo>
                    <a:pt x="2563" y="3349"/>
                  </a:lnTo>
                  <a:cubicBezTo>
                    <a:pt x="2278" y="3344"/>
                    <a:pt x="1830" y="3287"/>
                    <a:pt x="1511" y="3009"/>
                  </a:cubicBezTo>
                  <a:cubicBezTo>
                    <a:pt x="964" y="2533"/>
                    <a:pt x="581" y="1351"/>
                    <a:pt x="911" y="649"/>
                  </a:cubicBezTo>
                  <a:cubicBezTo>
                    <a:pt x="952" y="563"/>
                    <a:pt x="984" y="531"/>
                    <a:pt x="984" y="523"/>
                  </a:cubicBezTo>
                  <a:close/>
                  <a:moveTo>
                    <a:pt x="987" y="1"/>
                  </a:moveTo>
                  <a:cubicBezTo>
                    <a:pt x="842" y="12"/>
                    <a:pt x="607" y="72"/>
                    <a:pt x="440" y="427"/>
                  </a:cubicBezTo>
                  <a:cubicBezTo>
                    <a:pt x="1" y="1361"/>
                    <a:pt x="470" y="2793"/>
                    <a:pt x="1169" y="3401"/>
                  </a:cubicBezTo>
                  <a:cubicBezTo>
                    <a:pt x="1630" y="3803"/>
                    <a:pt x="2246" y="3871"/>
                    <a:pt x="2606" y="3871"/>
                  </a:cubicBezTo>
                  <a:cubicBezTo>
                    <a:pt x="2706" y="3871"/>
                    <a:pt x="2805" y="3866"/>
                    <a:pt x="2904" y="3854"/>
                  </a:cubicBezTo>
                  <a:lnTo>
                    <a:pt x="3169" y="3816"/>
                  </a:lnTo>
                  <a:lnTo>
                    <a:pt x="2775" y="1490"/>
                  </a:lnTo>
                  <a:lnTo>
                    <a:pt x="1879" y="884"/>
                  </a:lnTo>
                  <a:cubicBezTo>
                    <a:pt x="1750" y="609"/>
                    <a:pt x="1419" y="7"/>
                    <a:pt x="9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1734200" y="1689375"/>
              <a:ext cx="64850" cy="83750"/>
            </a:xfrm>
            <a:custGeom>
              <a:rect b="b" l="l" r="r" t="t"/>
              <a:pathLst>
                <a:path extrusionOk="0" h="3350" w="2594">
                  <a:moveTo>
                    <a:pt x="1889" y="0"/>
                  </a:moveTo>
                  <a:cubicBezTo>
                    <a:pt x="1546" y="0"/>
                    <a:pt x="1197" y="797"/>
                    <a:pt x="1197" y="797"/>
                  </a:cubicBezTo>
                  <a:lnTo>
                    <a:pt x="334" y="1383"/>
                  </a:lnTo>
                  <a:lnTo>
                    <a:pt x="1" y="3335"/>
                  </a:lnTo>
                  <a:cubicBezTo>
                    <a:pt x="1" y="3335"/>
                    <a:pt x="104" y="3349"/>
                    <a:pt x="263" y="3349"/>
                  </a:cubicBezTo>
                  <a:cubicBezTo>
                    <a:pt x="583" y="3349"/>
                    <a:pt x="1131" y="3292"/>
                    <a:pt x="1530" y="2944"/>
                  </a:cubicBezTo>
                  <a:cubicBezTo>
                    <a:pt x="2128" y="2424"/>
                    <a:pt x="2593" y="1123"/>
                    <a:pt x="2195" y="276"/>
                  </a:cubicBezTo>
                  <a:cubicBezTo>
                    <a:pt x="2101" y="77"/>
                    <a:pt x="1995" y="0"/>
                    <a:pt x="18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3"/>
            <p:cNvSpPr/>
            <p:nvPr/>
          </p:nvSpPr>
          <p:spPr>
            <a:xfrm>
              <a:off x="-1741700" y="1682850"/>
              <a:ext cx="79275" cy="96775"/>
            </a:xfrm>
            <a:custGeom>
              <a:rect b="b" l="l" r="r" t="t"/>
              <a:pathLst>
                <a:path extrusionOk="0" h="3871" w="3171">
                  <a:moveTo>
                    <a:pt x="2171" y="518"/>
                  </a:moveTo>
                  <a:cubicBezTo>
                    <a:pt x="2172" y="518"/>
                    <a:pt x="2208" y="540"/>
                    <a:pt x="2259" y="649"/>
                  </a:cubicBezTo>
                  <a:cubicBezTo>
                    <a:pt x="2590" y="1351"/>
                    <a:pt x="2206" y="2533"/>
                    <a:pt x="1660" y="3009"/>
                  </a:cubicBezTo>
                  <a:cubicBezTo>
                    <a:pt x="1340" y="3286"/>
                    <a:pt x="892" y="3344"/>
                    <a:pt x="607" y="3349"/>
                  </a:cubicBezTo>
                  <a:lnTo>
                    <a:pt x="872" y="1797"/>
                  </a:lnTo>
                  <a:lnTo>
                    <a:pt x="1706" y="1231"/>
                  </a:lnTo>
                  <a:lnTo>
                    <a:pt x="1736" y="1162"/>
                  </a:lnTo>
                  <a:cubicBezTo>
                    <a:pt x="1869" y="859"/>
                    <a:pt x="2097" y="542"/>
                    <a:pt x="2171" y="518"/>
                  </a:cubicBezTo>
                  <a:close/>
                  <a:moveTo>
                    <a:pt x="2183" y="1"/>
                  </a:moveTo>
                  <a:cubicBezTo>
                    <a:pt x="1752" y="7"/>
                    <a:pt x="1420" y="610"/>
                    <a:pt x="1291" y="884"/>
                  </a:cubicBezTo>
                  <a:lnTo>
                    <a:pt x="397" y="1490"/>
                  </a:lnTo>
                  <a:lnTo>
                    <a:pt x="1" y="3816"/>
                  </a:lnTo>
                  <a:lnTo>
                    <a:pt x="266" y="3854"/>
                  </a:lnTo>
                  <a:cubicBezTo>
                    <a:pt x="364" y="3866"/>
                    <a:pt x="464" y="3871"/>
                    <a:pt x="564" y="3871"/>
                  </a:cubicBezTo>
                  <a:cubicBezTo>
                    <a:pt x="925" y="3871"/>
                    <a:pt x="1540" y="3803"/>
                    <a:pt x="2001" y="3401"/>
                  </a:cubicBezTo>
                  <a:cubicBezTo>
                    <a:pt x="2700" y="2793"/>
                    <a:pt x="3171" y="1362"/>
                    <a:pt x="2730" y="427"/>
                  </a:cubicBezTo>
                  <a:cubicBezTo>
                    <a:pt x="2562" y="71"/>
                    <a:pt x="2353" y="1"/>
                    <a:pt x="2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a:off x="-2016600" y="1436150"/>
              <a:ext cx="370500" cy="286175"/>
            </a:xfrm>
            <a:custGeom>
              <a:rect b="b" l="l" r="r" t="t"/>
              <a:pathLst>
                <a:path extrusionOk="0" h="11447" w="14820">
                  <a:moveTo>
                    <a:pt x="6624" y="0"/>
                  </a:moveTo>
                  <a:cubicBezTo>
                    <a:pt x="6213" y="0"/>
                    <a:pt x="5819" y="39"/>
                    <a:pt x="5449" y="126"/>
                  </a:cubicBezTo>
                  <a:cubicBezTo>
                    <a:pt x="2126" y="907"/>
                    <a:pt x="2792" y="1883"/>
                    <a:pt x="2792" y="1883"/>
                  </a:cubicBezTo>
                  <a:cubicBezTo>
                    <a:pt x="2792" y="1883"/>
                    <a:pt x="0" y="3054"/>
                    <a:pt x="0" y="5006"/>
                  </a:cubicBezTo>
                  <a:cubicBezTo>
                    <a:pt x="0" y="6958"/>
                    <a:pt x="399" y="9170"/>
                    <a:pt x="1064" y="10015"/>
                  </a:cubicBezTo>
                  <a:cubicBezTo>
                    <a:pt x="1728" y="10862"/>
                    <a:pt x="2259" y="11447"/>
                    <a:pt x="2259" y="11447"/>
                  </a:cubicBezTo>
                  <a:lnTo>
                    <a:pt x="2392" y="8650"/>
                  </a:lnTo>
                  <a:lnTo>
                    <a:pt x="4320" y="5332"/>
                  </a:lnTo>
                  <a:cubicBezTo>
                    <a:pt x="4320" y="5332"/>
                    <a:pt x="7509" y="7348"/>
                    <a:pt x="9104" y="7348"/>
                  </a:cubicBezTo>
                  <a:cubicBezTo>
                    <a:pt x="10699" y="7348"/>
                    <a:pt x="11762" y="7153"/>
                    <a:pt x="11762" y="7153"/>
                  </a:cubicBezTo>
                  <a:lnTo>
                    <a:pt x="12360" y="10471"/>
                  </a:lnTo>
                  <a:lnTo>
                    <a:pt x="13225" y="8065"/>
                  </a:lnTo>
                  <a:lnTo>
                    <a:pt x="13225" y="5852"/>
                  </a:lnTo>
                  <a:cubicBezTo>
                    <a:pt x="13225" y="5852"/>
                    <a:pt x="14819" y="4356"/>
                    <a:pt x="14486" y="3380"/>
                  </a:cubicBezTo>
                  <a:cubicBezTo>
                    <a:pt x="14192" y="2512"/>
                    <a:pt x="9906" y="0"/>
                    <a:pt x="66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2023100" y="1429700"/>
              <a:ext cx="383350" cy="308675"/>
            </a:xfrm>
            <a:custGeom>
              <a:rect b="b" l="l" r="r" t="t"/>
              <a:pathLst>
                <a:path extrusionOk="0" h="12347" w="15334">
                  <a:moveTo>
                    <a:pt x="6890" y="517"/>
                  </a:moveTo>
                  <a:cubicBezTo>
                    <a:pt x="10065" y="517"/>
                    <a:pt x="14246" y="2975"/>
                    <a:pt x="14502" y="3721"/>
                  </a:cubicBezTo>
                  <a:cubicBezTo>
                    <a:pt x="14729" y="4386"/>
                    <a:pt x="13691" y="5561"/>
                    <a:pt x="13308" y="5919"/>
                  </a:cubicBezTo>
                  <a:lnTo>
                    <a:pt x="13226" y="5997"/>
                  </a:lnTo>
                  <a:lnTo>
                    <a:pt x="13226" y="8277"/>
                  </a:lnTo>
                  <a:lnTo>
                    <a:pt x="12706" y="9725"/>
                  </a:lnTo>
                  <a:lnTo>
                    <a:pt x="12234" y="7107"/>
                  </a:lnTo>
                  <a:lnTo>
                    <a:pt x="11977" y="7154"/>
                  </a:lnTo>
                  <a:cubicBezTo>
                    <a:pt x="11966" y="7157"/>
                    <a:pt x="10915" y="7345"/>
                    <a:pt x="9365" y="7345"/>
                  </a:cubicBezTo>
                  <a:cubicBezTo>
                    <a:pt x="7864" y="7345"/>
                    <a:pt x="4750" y="5389"/>
                    <a:pt x="4720" y="5369"/>
                  </a:cubicBezTo>
                  <a:lnTo>
                    <a:pt x="4491" y="5224"/>
                  </a:lnTo>
                  <a:lnTo>
                    <a:pt x="2395" y="8831"/>
                  </a:lnTo>
                  <a:lnTo>
                    <a:pt x="2291" y="11045"/>
                  </a:lnTo>
                  <a:cubicBezTo>
                    <a:pt x="2085" y="10803"/>
                    <a:pt x="1819" y="10482"/>
                    <a:pt x="1529" y="10112"/>
                  </a:cubicBezTo>
                  <a:cubicBezTo>
                    <a:pt x="954" y="9381"/>
                    <a:pt x="521" y="7297"/>
                    <a:pt x="521" y="5264"/>
                  </a:cubicBezTo>
                  <a:cubicBezTo>
                    <a:pt x="521" y="3509"/>
                    <a:pt x="3127" y="2392"/>
                    <a:pt x="3153" y="2381"/>
                  </a:cubicBezTo>
                  <a:lnTo>
                    <a:pt x="3452" y="2267"/>
                  </a:lnTo>
                  <a:lnTo>
                    <a:pt x="3273" y="2004"/>
                  </a:lnTo>
                  <a:cubicBezTo>
                    <a:pt x="3270" y="1996"/>
                    <a:pt x="3234" y="1925"/>
                    <a:pt x="3288" y="1807"/>
                  </a:cubicBezTo>
                  <a:cubicBezTo>
                    <a:pt x="3376" y="1609"/>
                    <a:pt x="3795" y="1102"/>
                    <a:pt x="5770" y="637"/>
                  </a:cubicBezTo>
                  <a:cubicBezTo>
                    <a:pt x="6122" y="555"/>
                    <a:pt x="6498" y="517"/>
                    <a:pt x="6890" y="517"/>
                  </a:cubicBezTo>
                  <a:close/>
                  <a:moveTo>
                    <a:pt x="6870" y="0"/>
                  </a:moveTo>
                  <a:cubicBezTo>
                    <a:pt x="6442" y="0"/>
                    <a:pt x="6031" y="41"/>
                    <a:pt x="5649" y="131"/>
                  </a:cubicBezTo>
                  <a:cubicBezTo>
                    <a:pt x="3991" y="521"/>
                    <a:pt x="3031" y="1028"/>
                    <a:pt x="2794" y="1637"/>
                  </a:cubicBezTo>
                  <a:cubicBezTo>
                    <a:pt x="2748" y="1751"/>
                    <a:pt x="2728" y="1875"/>
                    <a:pt x="2739" y="1998"/>
                  </a:cubicBezTo>
                  <a:cubicBezTo>
                    <a:pt x="2060" y="2326"/>
                    <a:pt x="0" y="3472"/>
                    <a:pt x="0" y="5264"/>
                  </a:cubicBezTo>
                  <a:cubicBezTo>
                    <a:pt x="0" y="7068"/>
                    <a:pt x="350" y="9456"/>
                    <a:pt x="1118" y="10436"/>
                  </a:cubicBezTo>
                  <a:cubicBezTo>
                    <a:pt x="1781" y="11278"/>
                    <a:pt x="2321" y="11874"/>
                    <a:pt x="2326" y="11880"/>
                  </a:cubicBezTo>
                  <a:lnTo>
                    <a:pt x="2750" y="12347"/>
                  </a:lnTo>
                  <a:lnTo>
                    <a:pt x="2910" y="8983"/>
                  </a:lnTo>
                  <a:lnTo>
                    <a:pt x="4671" y="5952"/>
                  </a:lnTo>
                  <a:cubicBezTo>
                    <a:pt x="5444" y="6420"/>
                    <a:pt x="7950" y="7867"/>
                    <a:pt x="9364" y="7867"/>
                  </a:cubicBezTo>
                  <a:cubicBezTo>
                    <a:pt x="10524" y="7867"/>
                    <a:pt x="11400" y="7767"/>
                    <a:pt x="11811" y="7708"/>
                  </a:cubicBezTo>
                  <a:lnTo>
                    <a:pt x="12537" y="11733"/>
                  </a:lnTo>
                  <a:lnTo>
                    <a:pt x="13729" y="8410"/>
                  </a:lnTo>
                  <a:lnTo>
                    <a:pt x="13745" y="6221"/>
                  </a:lnTo>
                  <a:cubicBezTo>
                    <a:pt x="14107" y="5862"/>
                    <a:pt x="15334" y="4554"/>
                    <a:pt x="14993" y="3554"/>
                  </a:cubicBezTo>
                  <a:cubicBezTo>
                    <a:pt x="14632" y="2489"/>
                    <a:pt x="10216" y="0"/>
                    <a:pt x="68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p:nvPr/>
          </p:nvSpPr>
          <p:spPr>
            <a:xfrm>
              <a:off x="-1980075" y="1528775"/>
              <a:ext cx="274175" cy="374925"/>
            </a:xfrm>
            <a:custGeom>
              <a:rect b="b" l="l" r="r" t="t"/>
              <a:pathLst>
                <a:path extrusionOk="0" h="14997" w="10967">
                  <a:moveTo>
                    <a:pt x="2061" y="0"/>
                  </a:moveTo>
                  <a:cubicBezTo>
                    <a:pt x="2061" y="0"/>
                    <a:pt x="1862" y="2213"/>
                    <a:pt x="1064" y="3513"/>
                  </a:cubicBezTo>
                  <a:cubicBezTo>
                    <a:pt x="340" y="4696"/>
                    <a:pt x="54" y="4750"/>
                    <a:pt x="8" y="4750"/>
                  </a:cubicBezTo>
                  <a:cubicBezTo>
                    <a:pt x="3" y="4750"/>
                    <a:pt x="1" y="4750"/>
                    <a:pt x="1" y="4750"/>
                  </a:cubicBezTo>
                  <a:lnTo>
                    <a:pt x="1" y="4750"/>
                  </a:lnTo>
                  <a:cubicBezTo>
                    <a:pt x="1" y="4750"/>
                    <a:pt x="799" y="9628"/>
                    <a:pt x="1464" y="10930"/>
                  </a:cubicBezTo>
                  <a:cubicBezTo>
                    <a:pt x="2127" y="12232"/>
                    <a:pt x="4188" y="14508"/>
                    <a:pt x="4653" y="14834"/>
                  </a:cubicBezTo>
                  <a:cubicBezTo>
                    <a:pt x="4832" y="14959"/>
                    <a:pt x="5197" y="14997"/>
                    <a:pt x="5616" y="14997"/>
                  </a:cubicBezTo>
                  <a:cubicBezTo>
                    <a:pt x="6288" y="14997"/>
                    <a:pt x="7101" y="14898"/>
                    <a:pt x="7511" y="14898"/>
                  </a:cubicBezTo>
                  <a:cubicBezTo>
                    <a:pt x="8175" y="14898"/>
                    <a:pt x="10102" y="10995"/>
                    <a:pt x="10434" y="10280"/>
                  </a:cubicBezTo>
                  <a:cubicBezTo>
                    <a:pt x="10767" y="9564"/>
                    <a:pt x="10967" y="3449"/>
                    <a:pt x="10967" y="3449"/>
                  </a:cubicBezTo>
                  <a:lnTo>
                    <a:pt x="10369" y="2342"/>
                  </a:lnTo>
                  <a:cubicBezTo>
                    <a:pt x="10369" y="2342"/>
                    <a:pt x="9301" y="2610"/>
                    <a:pt x="7955" y="2610"/>
                  </a:cubicBezTo>
                  <a:cubicBezTo>
                    <a:pt x="7099" y="2610"/>
                    <a:pt x="6130" y="2501"/>
                    <a:pt x="5251" y="2147"/>
                  </a:cubicBezTo>
                  <a:cubicBezTo>
                    <a:pt x="2992" y="1237"/>
                    <a:pt x="2061" y="0"/>
                    <a:pt x="20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1988075" y="1511425"/>
              <a:ext cx="288725" cy="398775"/>
            </a:xfrm>
            <a:custGeom>
              <a:rect b="b" l="l" r="r" t="t"/>
              <a:pathLst>
                <a:path extrusionOk="0" h="15951" w="11549">
                  <a:moveTo>
                    <a:pt x="2570" y="1279"/>
                  </a:moveTo>
                  <a:cubicBezTo>
                    <a:pt x="3048" y="1737"/>
                    <a:pt x="3978" y="2478"/>
                    <a:pt x="5475" y="3082"/>
                  </a:cubicBezTo>
                  <a:cubicBezTo>
                    <a:pt x="6394" y="3452"/>
                    <a:pt x="7398" y="3565"/>
                    <a:pt x="8281" y="3565"/>
                  </a:cubicBezTo>
                  <a:cubicBezTo>
                    <a:pt x="9311" y="3565"/>
                    <a:pt x="10176" y="3412"/>
                    <a:pt x="10553" y="3333"/>
                  </a:cubicBezTo>
                  <a:lnTo>
                    <a:pt x="11024" y="4204"/>
                  </a:lnTo>
                  <a:cubicBezTo>
                    <a:pt x="10945" y="6554"/>
                    <a:pt x="10742" y="10382"/>
                    <a:pt x="10519" y="10864"/>
                  </a:cubicBezTo>
                  <a:cubicBezTo>
                    <a:pt x="9709" y="12607"/>
                    <a:pt x="8254" y="15216"/>
                    <a:pt x="7831" y="15332"/>
                  </a:cubicBezTo>
                  <a:cubicBezTo>
                    <a:pt x="7647" y="15332"/>
                    <a:pt x="7383" y="15351"/>
                    <a:pt x="7088" y="15373"/>
                  </a:cubicBezTo>
                  <a:cubicBezTo>
                    <a:pt x="6757" y="15398"/>
                    <a:pt x="6310" y="15431"/>
                    <a:pt x="5920" y="15431"/>
                  </a:cubicBezTo>
                  <a:cubicBezTo>
                    <a:pt x="5560" y="15431"/>
                    <a:pt x="5249" y="15403"/>
                    <a:pt x="5122" y="15314"/>
                  </a:cubicBezTo>
                  <a:cubicBezTo>
                    <a:pt x="4729" y="15039"/>
                    <a:pt x="2669" y="12786"/>
                    <a:pt x="2015" y="11505"/>
                  </a:cubicBezTo>
                  <a:cubicBezTo>
                    <a:pt x="1451" y="10402"/>
                    <a:pt x="769" y="6526"/>
                    <a:pt x="612" y="5601"/>
                  </a:cubicBezTo>
                  <a:cubicBezTo>
                    <a:pt x="830" y="5448"/>
                    <a:pt x="1143" y="5100"/>
                    <a:pt x="1607" y="4343"/>
                  </a:cubicBezTo>
                  <a:cubicBezTo>
                    <a:pt x="2182" y="3402"/>
                    <a:pt x="2456" y="2039"/>
                    <a:pt x="2570" y="1279"/>
                  </a:cubicBezTo>
                  <a:close/>
                  <a:moveTo>
                    <a:pt x="2182" y="1"/>
                  </a:moveTo>
                  <a:lnTo>
                    <a:pt x="2122" y="669"/>
                  </a:lnTo>
                  <a:cubicBezTo>
                    <a:pt x="2120" y="691"/>
                    <a:pt x="1919" y="2835"/>
                    <a:pt x="1163" y="4070"/>
                  </a:cubicBezTo>
                  <a:cubicBezTo>
                    <a:pt x="656" y="4896"/>
                    <a:pt x="395" y="5118"/>
                    <a:pt x="311" y="5172"/>
                  </a:cubicBezTo>
                  <a:lnTo>
                    <a:pt x="0" y="5096"/>
                  </a:lnTo>
                  <a:lnTo>
                    <a:pt x="64" y="5485"/>
                  </a:lnTo>
                  <a:cubicBezTo>
                    <a:pt x="97" y="5686"/>
                    <a:pt x="876" y="10420"/>
                    <a:pt x="1551" y="11743"/>
                  </a:cubicBezTo>
                  <a:cubicBezTo>
                    <a:pt x="2234" y="13080"/>
                    <a:pt x="4317" y="15386"/>
                    <a:pt x="4824" y="15741"/>
                  </a:cubicBezTo>
                  <a:cubicBezTo>
                    <a:pt x="5050" y="15899"/>
                    <a:pt x="5435" y="15951"/>
                    <a:pt x="5931" y="15951"/>
                  </a:cubicBezTo>
                  <a:cubicBezTo>
                    <a:pt x="6280" y="15951"/>
                    <a:pt x="6685" y="15925"/>
                    <a:pt x="7126" y="15891"/>
                  </a:cubicBezTo>
                  <a:cubicBezTo>
                    <a:pt x="7407" y="15871"/>
                    <a:pt x="7657" y="15852"/>
                    <a:pt x="7831" y="15852"/>
                  </a:cubicBezTo>
                  <a:cubicBezTo>
                    <a:pt x="8749" y="15852"/>
                    <a:pt x="10764" y="11571"/>
                    <a:pt x="10990" y="11082"/>
                  </a:cubicBezTo>
                  <a:cubicBezTo>
                    <a:pt x="11335" y="10340"/>
                    <a:pt x="11525" y="4781"/>
                    <a:pt x="11546" y="4149"/>
                  </a:cubicBezTo>
                  <a:lnTo>
                    <a:pt x="11548" y="4079"/>
                  </a:lnTo>
                  <a:lnTo>
                    <a:pt x="10821" y="2734"/>
                  </a:lnTo>
                  <a:lnTo>
                    <a:pt x="10626" y="2783"/>
                  </a:lnTo>
                  <a:cubicBezTo>
                    <a:pt x="10609" y="2787"/>
                    <a:pt x="9569" y="3041"/>
                    <a:pt x="8272" y="3041"/>
                  </a:cubicBezTo>
                  <a:cubicBezTo>
                    <a:pt x="7443" y="3041"/>
                    <a:pt x="6508" y="2937"/>
                    <a:pt x="5668" y="2598"/>
                  </a:cubicBezTo>
                  <a:cubicBezTo>
                    <a:pt x="3514" y="1730"/>
                    <a:pt x="2597" y="548"/>
                    <a:pt x="2589" y="536"/>
                  </a:cubicBezTo>
                  <a:lnTo>
                    <a:pt x="21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3"/>
            <p:cNvSpPr/>
            <p:nvPr/>
          </p:nvSpPr>
          <p:spPr>
            <a:xfrm>
              <a:off x="-1973400" y="1644225"/>
              <a:ext cx="121300" cy="101100"/>
            </a:xfrm>
            <a:custGeom>
              <a:rect b="b" l="l" r="r" t="t"/>
              <a:pathLst>
                <a:path extrusionOk="0" h="4044" w="4852">
                  <a:moveTo>
                    <a:pt x="2260" y="1"/>
                  </a:moveTo>
                  <a:cubicBezTo>
                    <a:pt x="797" y="1"/>
                    <a:pt x="0" y="456"/>
                    <a:pt x="0" y="456"/>
                  </a:cubicBezTo>
                  <a:cubicBezTo>
                    <a:pt x="0" y="456"/>
                    <a:pt x="0" y="2668"/>
                    <a:pt x="731" y="3514"/>
                  </a:cubicBezTo>
                  <a:cubicBezTo>
                    <a:pt x="1052" y="3885"/>
                    <a:pt x="1642" y="4043"/>
                    <a:pt x="2254" y="4043"/>
                  </a:cubicBezTo>
                  <a:cubicBezTo>
                    <a:pt x="3035" y="4043"/>
                    <a:pt x="3851" y="3785"/>
                    <a:pt x="4186" y="3384"/>
                  </a:cubicBezTo>
                  <a:cubicBezTo>
                    <a:pt x="4785" y="2668"/>
                    <a:pt x="4851" y="651"/>
                    <a:pt x="4851" y="651"/>
                  </a:cubicBezTo>
                  <a:cubicBezTo>
                    <a:pt x="4851" y="651"/>
                    <a:pt x="3721" y="1"/>
                    <a:pt x="2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3"/>
            <p:cNvSpPr/>
            <p:nvPr/>
          </p:nvSpPr>
          <p:spPr>
            <a:xfrm>
              <a:off x="-1979900" y="1637725"/>
              <a:ext cx="134425" cy="114125"/>
            </a:xfrm>
            <a:custGeom>
              <a:rect b="b" l="l" r="r" t="t"/>
              <a:pathLst>
                <a:path extrusionOk="0" h="4565" w="5377">
                  <a:moveTo>
                    <a:pt x="2520" y="520"/>
                  </a:moveTo>
                  <a:cubicBezTo>
                    <a:pt x="3605" y="520"/>
                    <a:pt x="4509" y="904"/>
                    <a:pt x="4844" y="1065"/>
                  </a:cubicBezTo>
                  <a:cubicBezTo>
                    <a:pt x="4806" y="1697"/>
                    <a:pt x="4651" y="2993"/>
                    <a:pt x="4247" y="3477"/>
                  </a:cubicBezTo>
                  <a:cubicBezTo>
                    <a:pt x="3978" y="3799"/>
                    <a:pt x="3261" y="4036"/>
                    <a:pt x="2542" y="4042"/>
                  </a:cubicBezTo>
                  <a:cubicBezTo>
                    <a:pt x="2535" y="4042"/>
                    <a:pt x="2528" y="4043"/>
                    <a:pt x="2521" y="4043"/>
                  </a:cubicBezTo>
                  <a:cubicBezTo>
                    <a:pt x="1914" y="4043"/>
                    <a:pt x="1431" y="3885"/>
                    <a:pt x="1188" y="3604"/>
                  </a:cubicBezTo>
                  <a:cubicBezTo>
                    <a:pt x="685" y="3023"/>
                    <a:pt x="543" y="1569"/>
                    <a:pt x="523" y="880"/>
                  </a:cubicBezTo>
                  <a:cubicBezTo>
                    <a:pt x="797" y="762"/>
                    <a:pt x="1485" y="521"/>
                    <a:pt x="2520" y="520"/>
                  </a:cubicBezTo>
                  <a:close/>
                  <a:moveTo>
                    <a:pt x="2520" y="0"/>
                  </a:moveTo>
                  <a:cubicBezTo>
                    <a:pt x="1005" y="0"/>
                    <a:pt x="166" y="470"/>
                    <a:pt x="131" y="490"/>
                  </a:cubicBezTo>
                  <a:lnTo>
                    <a:pt x="0" y="565"/>
                  </a:lnTo>
                  <a:lnTo>
                    <a:pt x="0" y="716"/>
                  </a:lnTo>
                  <a:cubicBezTo>
                    <a:pt x="0" y="812"/>
                    <a:pt x="9" y="3036"/>
                    <a:pt x="794" y="3944"/>
                  </a:cubicBezTo>
                  <a:cubicBezTo>
                    <a:pt x="1140" y="4345"/>
                    <a:pt x="1749" y="4564"/>
                    <a:pt x="2511" y="4564"/>
                  </a:cubicBezTo>
                  <a:cubicBezTo>
                    <a:pt x="2524" y="4564"/>
                    <a:pt x="2534" y="4564"/>
                    <a:pt x="2547" y="4563"/>
                  </a:cubicBezTo>
                  <a:cubicBezTo>
                    <a:pt x="3284" y="4557"/>
                    <a:pt x="4220" y="4322"/>
                    <a:pt x="4646" y="3811"/>
                  </a:cubicBezTo>
                  <a:cubicBezTo>
                    <a:pt x="5284" y="3048"/>
                    <a:pt x="5364" y="1135"/>
                    <a:pt x="5372" y="920"/>
                  </a:cubicBezTo>
                  <a:lnTo>
                    <a:pt x="5376" y="763"/>
                  </a:lnTo>
                  <a:lnTo>
                    <a:pt x="5241" y="686"/>
                  </a:lnTo>
                  <a:cubicBezTo>
                    <a:pt x="5192" y="658"/>
                    <a:pt x="4034" y="0"/>
                    <a:pt x="25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1828875" y="1644225"/>
              <a:ext cx="121325" cy="101100"/>
            </a:xfrm>
            <a:custGeom>
              <a:rect b="b" l="l" r="r" t="t"/>
              <a:pathLst>
                <a:path extrusionOk="0" h="4044" w="4853">
                  <a:moveTo>
                    <a:pt x="2593" y="1"/>
                  </a:moveTo>
                  <a:cubicBezTo>
                    <a:pt x="1130" y="1"/>
                    <a:pt x="0" y="651"/>
                    <a:pt x="0" y="651"/>
                  </a:cubicBezTo>
                  <a:cubicBezTo>
                    <a:pt x="0" y="651"/>
                    <a:pt x="67" y="2668"/>
                    <a:pt x="665" y="3384"/>
                  </a:cubicBezTo>
                  <a:cubicBezTo>
                    <a:pt x="1000" y="3785"/>
                    <a:pt x="1816" y="4043"/>
                    <a:pt x="2597" y="4043"/>
                  </a:cubicBezTo>
                  <a:cubicBezTo>
                    <a:pt x="3209" y="4043"/>
                    <a:pt x="3800" y="3885"/>
                    <a:pt x="4121" y="3514"/>
                  </a:cubicBezTo>
                  <a:cubicBezTo>
                    <a:pt x="4852" y="2668"/>
                    <a:pt x="4852" y="456"/>
                    <a:pt x="4852" y="456"/>
                  </a:cubicBezTo>
                  <a:cubicBezTo>
                    <a:pt x="4852" y="456"/>
                    <a:pt x="4054" y="1"/>
                    <a:pt x="2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1835500" y="1637725"/>
              <a:ext cx="134450" cy="114125"/>
            </a:xfrm>
            <a:custGeom>
              <a:rect b="b" l="l" r="r" t="t"/>
              <a:pathLst>
                <a:path extrusionOk="0" h="4565" w="5378">
                  <a:moveTo>
                    <a:pt x="2853" y="522"/>
                  </a:moveTo>
                  <a:cubicBezTo>
                    <a:pt x="2854" y="522"/>
                    <a:pt x="2856" y="522"/>
                    <a:pt x="2858" y="522"/>
                  </a:cubicBezTo>
                  <a:cubicBezTo>
                    <a:pt x="3893" y="522"/>
                    <a:pt x="4580" y="762"/>
                    <a:pt x="4855" y="880"/>
                  </a:cubicBezTo>
                  <a:cubicBezTo>
                    <a:pt x="4834" y="1569"/>
                    <a:pt x="4692" y="3023"/>
                    <a:pt x="4190" y="3604"/>
                  </a:cubicBezTo>
                  <a:cubicBezTo>
                    <a:pt x="3944" y="3889"/>
                    <a:pt x="3444" y="4044"/>
                    <a:pt x="2836" y="4044"/>
                  </a:cubicBezTo>
                  <a:cubicBezTo>
                    <a:pt x="2117" y="4038"/>
                    <a:pt x="1400" y="3799"/>
                    <a:pt x="1131" y="3477"/>
                  </a:cubicBezTo>
                  <a:cubicBezTo>
                    <a:pt x="727" y="2994"/>
                    <a:pt x="572" y="1698"/>
                    <a:pt x="534" y="1066"/>
                  </a:cubicBezTo>
                  <a:lnTo>
                    <a:pt x="533" y="1066"/>
                  </a:lnTo>
                  <a:cubicBezTo>
                    <a:pt x="867" y="904"/>
                    <a:pt x="1769" y="522"/>
                    <a:pt x="2853" y="522"/>
                  </a:cubicBezTo>
                  <a:close/>
                  <a:moveTo>
                    <a:pt x="2858" y="0"/>
                  </a:moveTo>
                  <a:cubicBezTo>
                    <a:pt x="1343" y="0"/>
                    <a:pt x="184" y="658"/>
                    <a:pt x="136" y="686"/>
                  </a:cubicBezTo>
                  <a:lnTo>
                    <a:pt x="0" y="763"/>
                  </a:lnTo>
                  <a:lnTo>
                    <a:pt x="5" y="920"/>
                  </a:lnTo>
                  <a:cubicBezTo>
                    <a:pt x="12" y="1136"/>
                    <a:pt x="93" y="3050"/>
                    <a:pt x="730" y="3811"/>
                  </a:cubicBezTo>
                  <a:cubicBezTo>
                    <a:pt x="1158" y="4322"/>
                    <a:pt x="2094" y="4558"/>
                    <a:pt x="2831" y="4564"/>
                  </a:cubicBezTo>
                  <a:lnTo>
                    <a:pt x="2865" y="4564"/>
                  </a:lnTo>
                  <a:cubicBezTo>
                    <a:pt x="3628" y="4564"/>
                    <a:pt x="4237" y="4345"/>
                    <a:pt x="4583" y="3944"/>
                  </a:cubicBezTo>
                  <a:cubicBezTo>
                    <a:pt x="5368" y="3036"/>
                    <a:pt x="5378" y="811"/>
                    <a:pt x="5378" y="717"/>
                  </a:cubicBezTo>
                  <a:lnTo>
                    <a:pt x="5378" y="566"/>
                  </a:lnTo>
                  <a:lnTo>
                    <a:pt x="5246" y="491"/>
                  </a:lnTo>
                  <a:cubicBezTo>
                    <a:pt x="5211" y="470"/>
                    <a:pt x="4373" y="0"/>
                    <a:pt x="28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1852125" y="1660500"/>
              <a:ext cx="23275" cy="25"/>
            </a:xfrm>
            <a:custGeom>
              <a:rect b="b" l="l" r="r" t="t"/>
              <a:pathLst>
                <a:path extrusionOk="0" h="1" w="931">
                  <a:moveTo>
                    <a:pt x="0" y="0"/>
                  </a:moveTo>
                  <a:lnTo>
                    <a:pt x="93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1852125" y="1653975"/>
              <a:ext cx="23275" cy="13050"/>
            </a:xfrm>
            <a:custGeom>
              <a:rect b="b" l="l" r="r" t="t"/>
              <a:pathLst>
                <a:path extrusionOk="0" h="522" w="931">
                  <a:moveTo>
                    <a:pt x="0" y="1"/>
                  </a:moveTo>
                  <a:lnTo>
                    <a:pt x="0" y="521"/>
                  </a:lnTo>
                  <a:lnTo>
                    <a:pt x="930" y="521"/>
                  </a:lnTo>
                  <a:lnTo>
                    <a:pt x="9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2238925" y="2688100"/>
              <a:ext cx="229700" cy="146800"/>
            </a:xfrm>
            <a:custGeom>
              <a:rect b="b" l="l" r="r" t="t"/>
              <a:pathLst>
                <a:path extrusionOk="0" h="5872" w="9188">
                  <a:moveTo>
                    <a:pt x="5998" y="0"/>
                  </a:moveTo>
                  <a:lnTo>
                    <a:pt x="1787" y="125"/>
                  </a:lnTo>
                  <a:lnTo>
                    <a:pt x="1" y="3248"/>
                  </a:lnTo>
                  <a:cubicBezTo>
                    <a:pt x="1" y="3248"/>
                    <a:pt x="3828" y="5872"/>
                    <a:pt x="5233" y="5872"/>
                  </a:cubicBezTo>
                  <a:cubicBezTo>
                    <a:pt x="6636" y="5872"/>
                    <a:pt x="7402" y="3997"/>
                    <a:pt x="7402" y="3997"/>
                  </a:cubicBezTo>
                  <a:cubicBezTo>
                    <a:pt x="7402" y="3997"/>
                    <a:pt x="7735" y="4079"/>
                    <a:pt x="8092" y="4079"/>
                  </a:cubicBezTo>
                  <a:cubicBezTo>
                    <a:pt x="8360" y="4079"/>
                    <a:pt x="8641" y="4033"/>
                    <a:pt x="8805" y="3873"/>
                  </a:cubicBezTo>
                  <a:cubicBezTo>
                    <a:pt x="9188" y="3498"/>
                    <a:pt x="9188" y="2874"/>
                    <a:pt x="9188" y="2874"/>
                  </a:cubicBezTo>
                  <a:lnTo>
                    <a:pt x="59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2247550" y="2681525"/>
              <a:ext cx="244850" cy="159900"/>
            </a:xfrm>
            <a:custGeom>
              <a:rect b="b" l="l" r="r" t="t"/>
              <a:pathLst>
                <a:path extrusionOk="0" h="6396" w="9794">
                  <a:moveTo>
                    <a:pt x="6246" y="527"/>
                  </a:moveTo>
                  <a:lnTo>
                    <a:pt x="9265" y="3246"/>
                  </a:lnTo>
                  <a:cubicBezTo>
                    <a:pt x="9246" y="3414"/>
                    <a:pt x="9183" y="3741"/>
                    <a:pt x="8968" y="3950"/>
                  </a:cubicBezTo>
                  <a:cubicBezTo>
                    <a:pt x="8870" y="4047"/>
                    <a:pt x="8663" y="4083"/>
                    <a:pt x="8435" y="4083"/>
                  </a:cubicBezTo>
                  <a:cubicBezTo>
                    <a:pt x="8220" y="4083"/>
                    <a:pt x="7987" y="4051"/>
                    <a:pt x="7808" y="4008"/>
                  </a:cubicBezTo>
                  <a:lnTo>
                    <a:pt x="7590" y="3955"/>
                  </a:lnTo>
                  <a:lnTo>
                    <a:pt x="7506" y="4162"/>
                  </a:lnTo>
                  <a:cubicBezTo>
                    <a:pt x="7498" y="4179"/>
                    <a:pt x="6791" y="5874"/>
                    <a:pt x="5577" y="5874"/>
                  </a:cubicBezTo>
                  <a:cubicBezTo>
                    <a:pt x="4555" y="5874"/>
                    <a:pt x="1873" y="4222"/>
                    <a:pt x="691" y="3431"/>
                  </a:cubicBezTo>
                  <a:lnTo>
                    <a:pt x="2285" y="643"/>
                  </a:lnTo>
                  <a:lnTo>
                    <a:pt x="6246" y="527"/>
                  </a:lnTo>
                  <a:close/>
                  <a:moveTo>
                    <a:pt x="6440" y="0"/>
                  </a:moveTo>
                  <a:lnTo>
                    <a:pt x="1978" y="132"/>
                  </a:lnTo>
                  <a:lnTo>
                    <a:pt x="0" y="3591"/>
                  </a:lnTo>
                  <a:lnTo>
                    <a:pt x="198" y="3726"/>
                  </a:lnTo>
                  <a:cubicBezTo>
                    <a:pt x="356" y="3835"/>
                    <a:pt x="4110" y="6395"/>
                    <a:pt x="5577" y="6395"/>
                  </a:cubicBezTo>
                  <a:cubicBezTo>
                    <a:pt x="6863" y="6395"/>
                    <a:pt x="7642" y="5069"/>
                    <a:pt x="7897" y="4556"/>
                  </a:cubicBezTo>
                  <a:cubicBezTo>
                    <a:pt x="8036" y="4579"/>
                    <a:pt x="8226" y="4603"/>
                    <a:pt x="8427" y="4603"/>
                  </a:cubicBezTo>
                  <a:cubicBezTo>
                    <a:pt x="8752" y="4603"/>
                    <a:pt x="9109" y="4542"/>
                    <a:pt x="9333" y="4322"/>
                  </a:cubicBezTo>
                  <a:cubicBezTo>
                    <a:pt x="9788" y="3875"/>
                    <a:pt x="9793" y="3167"/>
                    <a:pt x="9793" y="3137"/>
                  </a:cubicBezTo>
                  <a:lnTo>
                    <a:pt x="9793" y="3020"/>
                  </a:lnTo>
                  <a:lnTo>
                    <a:pt x="64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a:off x="-2551575" y="2079025"/>
              <a:ext cx="392425" cy="690300"/>
            </a:xfrm>
            <a:custGeom>
              <a:rect b="b" l="l" r="r" t="t"/>
              <a:pathLst>
                <a:path extrusionOk="0" h="27612" w="15697">
                  <a:moveTo>
                    <a:pt x="14166" y="1"/>
                  </a:moveTo>
                  <a:lnTo>
                    <a:pt x="0" y="18616"/>
                  </a:lnTo>
                  <a:lnTo>
                    <a:pt x="12507" y="27612"/>
                  </a:lnTo>
                  <a:lnTo>
                    <a:pt x="14293" y="24488"/>
                  </a:lnTo>
                  <a:lnTo>
                    <a:pt x="10465" y="17117"/>
                  </a:lnTo>
                  <a:lnTo>
                    <a:pt x="15696" y="12369"/>
                  </a:lnTo>
                  <a:lnTo>
                    <a:pt x="14166"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3"/>
            <p:cNvSpPr/>
            <p:nvPr/>
          </p:nvSpPr>
          <p:spPr>
            <a:xfrm>
              <a:off x="-2560775" y="2062375"/>
              <a:ext cx="408525" cy="716425"/>
            </a:xfrm>
            <a:custGeom>
              <a:rect b="b" l="l" r="r" t="t"/>
              <a:pathLst>
                <a:path extrusionOk="0" h="28657" w="16341">
                  <a:moveTo>
                    <a:pt x="14353" y="1333"/>
                  </a:moveTo>
                  <a:lnTo>
                    <a:pt x="15789" y="12933"/>
                  </a:lnTo>
                  <a:lnTo>
                    <a:pt x="10508" y="17725"/>
                  </a:lnTo>
                  <a:lnTo>
                    <a:pt x="14364" y="25148"/>
                  </a:lnTo>
                  <a:lnTo>
                    <a:pt x="12792" y="27898"/>
                  </a:lnTo>
                  <a:lnTo>
                    <a:pt x="738" y="19228"/>
                  </a:lnTo>
                  <a:lnTo>
                    <a:pt x="14353" y="1333"/>
                  </a:lnTo>
                  <a:close/>
                  <a:moveTo>
                    <a:pt x="14714" y="1"/>
                  </a:moveTo>
                  <a:lnTo>
                    <a:pt x="0" y="19338"/>
                  </a:lnTo>
                  <a:lnTo>
                    <a:pt x="12957" y="28657"/>
                  </a:lnTo>
                  <a:lnTo>
                    <a:pt x="14957" y="25160"/>
                  </a:lnTo>
                  <a:lnTo>
                    <a:pt x="11156" y="17841"/>
                  </a:lnTo>
                  <a:lnTo>
                    <a:pt x="16340" y="13138"/>
                  </a:lnTo>
                  <a:lnTo>
                    <a:pt x="14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3"/>
            <p:cNvSpPr/>
            <p:nvPr/>
          </p:nvSpPr>
          <p:spPr>
            <a:xfrm>
              <a:off x="-2282125" y="2631800"/>
              <a:ext cx="69625" cy="109675"/>
            </a:xfrm>
            <a:custGeom>
              <a:rect b="b" l="l" r="r" t="t"/>
              <a:pathLst>
                <a:path extrusionOk="0" h="4387" w="2785">
                  <a:moveTo>
                    <a:pt x="2489" y="1"/>
                  </a:moveTo>
                  <a:cubicBezTo>
                    <a:pt x="2401" y="1"/>
                    <a:pt x="2315" y="45"/>
                    <a:pt x="2266" y="126"/>
                  </a:cubicBezTo>
                  <a:lnTo>
                    <a:pt x="98" y="3999"/>
                  </a:lnTo>
                  <a:cubicBezTo>
                    <a:pt x="1" y="4173"/>
                    <a:pt x="125" y="4387"/>
                    <a:pt x="324" y="4387"/>
                  </a:cubicBezTo>
                  <a:cubicBezTo>
                    <a:pt x="418" y="4387"/>
                    <a:pt x="506" y="4335"/>
                    <a:pt x="552" y="4254"/>
                  </a:cubicBezTo>
                  <a:lnTo>
                    <a:pt x="2720" y="380"/>
                  </a:lnTo>
                  <a:cubicBezTo>
                    <a:pt x="2784" y="255"/>
                    <a:pt x="2738" y="103"/>
                    <a:pt x="2616" y="34"/>
                  </a:cubicBezTo>
                  <a:cubicBezTo>
                    <a:pt x="2576" y="11"/>
                    <a:pt x="2532" y="1"/>
                    <a:pt x="2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3"/>
            <p:cNvSpPr/>
            <p:nvPr/>
          </p:nvSpPr>
          <p:spPr>
            <a:xfrm>
              <a:off x="-2339000" y="2393975"/>
              <a:ext cx="56425" cy="119500"/>
            </a:xfrm>
            <a:custGeom>
              <a:rect b="b" l="l" r="r" t="t"/>
              <a:pathLst>
                <a:path extrusionOk="0" h="4780" w="2257">
                  <a:moveTo>
                    <a:pt x="298" y="0"/>
                  </a:moveTo>
                  <a:cubicBezTo>
                    <a:pt x="267" y="0"/>
                    <a:pt x="235" y="6"/>
                    <a:pt x="204" y="18"/>
                  </a:cubicBezTo>
                  <a:cubicBezTo>
                    <a:pt x="66" y="71"/>
                    <a:pt x="0" y="230"/>
                    <a:pt x="61" y="364"/>
                  </a:cubicBezTo>
                  <a:lnTo>
                    <a:pt x="1720" y="4612"/>
                  </a:lnTo>
                  <a:cubicBezTo>
                    <a:pt x="1757" y="4713"/>
                    <a:pt x="1854" y="4779"/>
                    <a:pt x="1962" y="4779"/>
                  </a:cubicBezTo>
                  <a:cubicBezTo>
                    <a:pt x="1993" y="4779"/>
                    <a:pt x="2026" y="4772"/>
                    <a:pt x="2055" y="4761"/>
                  </a:cubicBezTo>
                  <a:cubicBezTo>
                    <a:pt x="2190" y="4708"/>
                    <a:pt x="2256" y="4558"/>
                    <a:pt x="2204" y="4423"/>
                  </a:cubicBezTo>
                  <a:lnTo>
                    <a:pt x="545" y="176"/>
                  </a:lnTo>
                  <a:cubicBezTo>
                    <a:pt x="508" y="68"/>
                    <a:pt x="406"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a:off x="-1648725" y="2688100"/>
              <a:ext cx="229725" cy="146800"/>
            </a:xfrm>
            <a:custGeom>
              <a:rect b="b" l="l" r="r" t="t"/>
              <a:pathLst>
                <a:path extrusionOk="0" h="5872" w="9189">
                  <a:moveTo>
                    <a:pt x="3191" y="0"/>
                  </a:moveTo>
                  <a:lnTo>
                    <a:pt x="0" y="2874"/>
                  </a:lnTo>
                  <a:cubicBezTo>
                    <a:pt x="0" y="2874"/>
                    <a:pt x="0" y="3498"/>
                    <a:pt x="383" y="3873"/>
                  </a:cubicBezTo>
                  <a:cubicBezTo>
                    <a:pt x="547" y="4033"/>
                    <a:pt x="828" y="4079"/>
                    <a:pt x="1096" y="4079"/>
                  </a:cubicBezTo>
                  <a:cubicBezTo>
                    <a:pt x="1453" y="4079"/>
                    <a:pt x="1786" y="3997"/>
                    <a:pt x="1786" y="3997"/>
                  </a:cubicBezTo>
                  <a:cubicBezTo>
                    <a:pt x="1786" y="3997"/>
                    <a:pt x="2553" y="5872"/>
                    <a:pt x="3956" y="5872"/>
                  </a:cubicBezTo>
                  <a:cubicBezTo>
                    <a:pt x="5360" y="5872"/>
                    <a:pt x="9189" y="3248"/>
                    <a:pt x="9189" y="3248"/>
                  </a:cubicBezTo>
                  <a:lnTo>
                    <a:pt x="7401" y="125"/>
                  </a:lnTo>
                  <a:lnTo>
                    <a:pt x="3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a:off x="-1655250" y="2681525"/>
              <a:ext cx="244875" cy="159900"/>
            </a:xfrm>
            <a:custGeom>
              <a:rect b="b" l="l" r="r" t="t"/>
              <a:pathLst>
                <a:path extrusionOk="0" h="6396" w="9795">
                  <a:moveTo>
                    <a:pt x="3548" y="527"/>
                  </a:moveTo>
                  <a:lnTo>
                    <a:pt x="7510" y="643"/>
                  </a:lnTo>
                  <a:lnTo>
                    <a:pt x="9104" y="3431"/>
                  </a:lnTo>
                  <a:cubicBezTo>
                    <a:pt x="7923" y="4222"/>
                    <a:pt x="5241" y="5874"/>
                    <a:pt x="4219" y="5874"/>
                  </a:cubicBezTo>
                  <a:cubicBezTo>
                    <a:pt x="3008" y="5874"/>
                    <a:pt x="2297" y="4179"/>
                    <a:pt x="2290" y="4162"/>
                  </a:cubicBezTo>
                  <a:lnTo>
                    <a:pt x="2205" y="3955"/>
                  </a:lnTo>
                  <a:lnTo>
                    <a:pt x="1987" y="4008"/>
                  </a:lnTo>
                  <a:cubicBezTo>
                    <a:pt x="1809" y="4051"/>
                    <a:pt x="1575" y="4083"/>
                    <a:pt x="1360" y="4083"/>
                  </a:cubicBezTo>
                  <a:cubicBezTo>
                    <a:pt x="1132" y="4083"/>
                    <a:pt x="925" y="4047"/>
                    <a:pt x="827" y="3950"/>
                  </a:cubicBezTo>
                  <a:cubicBezTo>
                    <a:pt x="612" y="3741"/>
                    <a:pt x="548" y="3414"/>
                    <a:pt x="530" y="3246"/>
                  </a:cubicBezTo>
                  <a:lnTo>
                    <a:pt x="3548" y="527"/>
                  </a:lnTo>
                  <a:close/>
                  <a:moveTo>
                    <a:pt x="3355" y="0"/>
                  </a:moveTo>
                  <a:lnTo>
                    <a:pt x="1" y="3020"/>
                  </a:lnTo>
                  <a:lnTo>
                    <a:pt x="1" y="3137"/>
                  </a:lnTo>
                  <a:cubicBezTo>
                    <a:pt x="1" y="3167"/>
                    <a:pt x="6" y="3875"/>
                    <a:pt x="462" y="4322"/>
                  </a:cubicBezTo>
                  <a:cubicBezTo>
                    <a:pt x="687" y="4542"/>
                    <a:pt x="1043" y="4603"/>
                    <a:pt x="1368" y="4603"/>
                  </a:cubicBezTo>
                  <a:cubicBezTo>
                    <a:pt x="1570" y="4603"/>
                    <a:pt x="1759" y="4579"/>
                    <a:pt x="1897" y="4556"/>
                  </a:cubicBezTo>
                  <a:cubicBezTo>
                    <a:pt x="2152" y="5069"/>
                    <a:pt x="2931" y="6395"/>
                    <a:pt x="4217" y="6395"/>
                  </a:cubicBezTo>
                  <a:cubicBezTo>
                    <a:pt x="5685" y="6395"/>
                    <a:pt x="9437" y="3835"/>
                    <a:pt x="9596" y="3726"/>
                  </a:cubicBezTo>
                  <a:lnTo>
                    <a:pt x="9795" y="3591"/>
                  </a:lnTo>
                  <a:lnTo>
                    <a:pt x="7816" y="132"/>
                  </a:lnTo>
                  <a:lnTo>
                    <a:pt x="33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a:off x="-1517925" y="2054050"/>
              <a:ext cx="411575" cy="715275"/>
            </a:xfrm>
            <a:custGeom>
              <a:rect b="b" l="l" r="r" t="t"/>
              <a:pathLst>
                <a:path extrusionOk="0" h="28611" w="16463">
                  <a:moveTo>
                    <a:pt x="2169" y="1"/>
                  </a:moveTo>
                  <a:lnTo>
                    <a:pt x="1" y="13243"/>
                  </a:lnTo>
                  <a:lnTo>
                    <a:pt x="5998" y="18116"/>
                  </a:lnTo>
                  <a:lnTo>
                    <a:pt x="2169" y="25487"/>
                  </a:lnTo>
                  <a:lnTo>
                    <a:pt x="3957" y="28611"/>
                  </a:lnTo>
                  <a:lnTo>
                    <a:pt x="16463" y="19615"/>
                  </a:lnTo>
                  <a:lnTo>
                    <a:pt x="2169"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1524950" y="2037650"/>
              <a:ext cx="427725" cy="741150"/>
            </a:xfrm>
            <a:custGeom>
              <a:rect b="b" l="l" r="r" t="t"/>
              <a:pathLst>
                <a:path extrusionOk="0" h="29646" w="17109">
                  <a:moveTo>
                    <a:pt x="2607" y="1313"/>
                  </a:moveTo>
                  <a:lnTo>
                    <a:pt x="16378" y="20213"/>
                  </a:lnTo>
                  <a:lnTo>
                    <a:pt x="4320" y="28887"/>
                  </a:lnTo>
                  <a:lnTo>
                    <a:pt x="2747" y="26137"/>
                  </a:lnTo>
                  <a:lnTo>
                    <a:pt x="6609" y="18704"/>
                  </a:lnTo>
                  <a:lnTo>
                    <a:pt x="563" y="13793"/>
                  </a:lnTo>
                  <a:lnTo>
                    <a:pt x="2607" y="1313"/>
                  </a:lnTo>
                  <a:close/>
                  <a:moveTo>
                    <a:pt x="2295" y="1"/>
                  </a:moveTo>
                  <a:lnTo>
                    <a:pt x="1" y="14006"/>
                  </a:lnTo>
                  <a:lnTo>
                    <a:pt x="5950" y="18840"/>
                  </a:lnTo>
                  <a:lnTo>
                    <a:pt x="2155" y="26149"/>
                  </a:lnTo>
                  <a:lnTo>
                    <a:pt x="4155" y="29646"/>
                  </a:lnTo>
                  <a:lnTo>
                    <a:pt x="17108" y="20330"/>
                  </a:lnTo>
                  <a:lnTo>
                    <a:pt x="22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1445750" y="2631400"/>
              <a:ext cx="69950" cy="110075"/>
            </a:xfrm>
            <a:custGeom>
              <a:rect b="b" l="l" r="r" t="t"/>
              <a:pathLst>
                <a:path extrusionOk="0" h="4403" w="2798">
                  <a:moveTo>
                    <a:pt x="299" y="1"/>
                  </a:moveTo>
                  <a:cubicBezTo>
                    <a:pt x="256" y="1"/>
                    <a:pt x="213" y="12"/>
                    <a:pt x="172" y="34"/>
                  </a:cubicBezTo>
                  <a:cubicBezTo>
                    <a:pt x="44" y="105"/>
                    <a:pt x="0" y="270"/>
                    <a:pt x="77" y="396"/>
                  </a:cubicBezTo>
                  <a:lnTo>
                    <a:pt x="2247" y="4270"/>
                  </a:lnTo>
                  <a:cubicBezTo>
                    <a:pt x="2291" y="4352"/>
                    <a:pt x="2379" y="4403"/>
                    <a:pt x="2473" y="4403"/>
                  </a:cubicBezTo>
                  <a:cubicBezTo>
                    <a:pt x="2672" y="4403"/>
                    <a:pt x="2798" y="4189"/>
                    <a:pt x="2701" y="4015"/>
                  </a:cubicBezTo>
                  <a:lnTo>
                    <a:pt x="531" y="142"/>
                  </a:lnTo>
                  <a:cubicBezTo>
                    <a:pt x="484" y="52"/>
                    <a:pt x="393" y="1"/>
                    <a:pt x="2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3"/>
            <p:cNvSpPr/>
            <p:nvPr/>
          </p:nvSpPr>
          <p:spPr>
            <a:xfrm>
              <a:off x="-1375375" y="2394150"/>
              <a:ext cx="56300" cy="119325"/>
            </a:xfrm>
            <a:custGeom>
              <a:rect b="b" l="l" r="r" t="t"/>
              <a:pathLst>
                <a:path extrusionOk="0" h="4773" w="2252">
                  <a:moveTo>
                    <a:pt x="1957" y="1"/>
                  </a:moveTo>
                  <a:cubicBezTo>
                    <a:pt x="1851" y="1"/>
                    <a:pt x="1752" y="65"/>
                    <a:pt x="1713" y="170"/>
                  </a:cubicBezTo>
                  <a:lnTo>
                    <a:pt x="54" y="4418"/>
                  </a:lnTo>
                  <a:cubicBezTo>
                    <a:pt x="1" y="4551"/>
                    <a:pt x="67" y="4702"/>
                    <a:pt x="202" y="4754"/>
                  </a:cubicBezTo>
                  <a:cubicBezTo>
                    <a:pt x="232" y="4766"/>
                    <a:pt x="263" y="4772"/>
                    <a:pt x="296" y="4772"/>
                  </a:cubicBezTo>
                  <a:cubicBezTo>
                    <a:pt x="404" y="4772"/>
                    <a:pt x="500" y="4706"/>
                    <a:pt x="538" y="4607"/>
                  </a:cubicBezTo>
                  <a:lnTo>
                    <a:pt x="2197" y="359"/>
                  </a:lnTo>
                  <a:cubicBezTo>
                    <a:pt x="2252" y="224"/>
                    <a:pt x="2185" y="72"/>
                    <a:pt x="2051" y="18"/>
                  </a:cubicBezTo>
                  <a:cubicBezTo>
                    <a:pt x="2020" y="7"/>
                    <a:pt x="1988" y="1"/>
                    <a:pt x="1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54"/>
          <p:cNvPicPr preferRelativeResize="0"/>
          <p:nvPr/>
        </p:nvPicPr>
        <p:blipFill>
          <a:blip r:embed="rId3">
            <a:alphaModFix/>
          </a:blip>
          <a:stretch>
            <a:fillRect/>
          </a:stretch>
        </p:blipFill>
        <p:spPr>
          <a:xfrm>
            <a:off x="0" y="539709"/>
            <a:ext cx="9144000" cy="2308432"/>
          </a:xfrm>
          <a:prstGeom prst="rect">
            <a:avLst/>
          </a:prstGeom>
          <a:noFill/>
          <a:ln>
            <a:noFill/>
          </a:ln>
        </p:spPr>
      </p:pic>
      <p:sp>
        <p:nvSpPr>
          <p:cNvPr id="1069" name="Google Shape;1069;p54"/>
          <p:cNvSpPr txBox="1"/>
          <p:nvPr>
            <p:ph type="title"/>
          </p:nvPr>
        </p:nvSpPr>
        <p:spPr>
          <a:xfrm>
            <a:off x="56450" y="0"/>
            <a:ext cx="24288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Password HASH</a:t>
            </a:r>
            <a:endParaRPr>
              <a:solidFill>
                <a:srgbClr val="4A86E8"/>
              </a:solidFill>
            </a:endParaRPr>
          </a:p>
        </p:txBody>
      </p:sp>
      <p:pic>
        <p:nvPicPr>
          <p:cNvPr id="1070" name="Google Shape;1070;p54"/>
          <p:cNvPicPr preferRelativeResize="0"/>
          <p:nvPr/>
        </p:nvPicPr>
        <p:blipFill>
          <a:blip r:embed="rId4">
            <a:alphaModFix/>
          </a:blip>
          <a:stretch>
            <a:fillRect/>
          </a:stretch>
        </p:blipFill>
        <p:spPr>
          <a:xfrm>
            <a:off x="235350" y="3565050"/>
            <a:ext cx="2071001" cy="1183425"/>
          </a:xfrm>
          <a:prstGeom prst="rect">
            <a:avLst/>
          </a:prstGeom>
          <a:noFill/>
          <a:ln>
            <a:noFill/>
          </a:ln>
        </p:spPr>
      </p:pic>
      <p:pic>
        <p:nvPicPr>
          <p:cNvPr id="1071" name="Google Shape;1071;p54"/>
          <p:cNvPicPr preferRelativeResize="0"/>
          <p:nvPr/>
        </p:nvPicPr>
        <p:blipFill>
          <a:blip r:embed="rId5">
            <a:alphaModFix/>
          </a:blip>
          <a:stretch>
            <a:fillRect/>
          </a:stretch>
        </p:blipFill>
        <p:spPr>
          <a:xfrm>
            <a:off x="6467875" y="3616525"/>
            <a:ext cx="2248850" cy="1080500"/>
          </a:xfrm>
          <a:prstGeom prst="rect">
            <a:avLst/>
          </a:prstGeom>
          <a:noFill/>
          <a:ln>
            <a:noFill/>
          </a:ln>
        </p:spPr>
      </p:pic>
      <p:pic>
        <p:nvPicPr>
          <p:cNvPr id="1072" name="Google Shape;1072;p54"/>
          <p:cNvPicPr preferRelativeResize="0"/>
          <p:nvPr/>
        </p:nvPicPr>
        <p:blipFill>
          <a:blip r:embed="rId6">
            <a:alphaModFix/>
          </a:blip>
          <a:stretch>
            <a:fillRect/>
          </a:stretch>
        </p:blipFill>
        <p:spPr>
          <a:xfrm>
            <a:off x="3234350" y="3521496"/>
            <a:ext cx="1974925" cy="1270542"/>
          </a:xfrm>
          <a:prstGeom prst="rect">
            <a:avLst/>
          </a:prstGeom>
          <a:noFill/>
          <a:ln>
            <a:noFill/>
          </a:ln>
        </p:spPr>
      </p:pic>
      <p:pic>
        <p:nvPicPr>
          <p:cNvPr id="1073" name="Google Shape;1073;p54"/>
          <p:cNvPicPr preferRelativeResize="0"/>
          <p:nvPr/>
        </p:nvPicPr>
        <p:blipFill>
          <a:blip r:embed="rId7">
            <a:alphaModFix/>
          </a:blip>
          <a:stretch>
            <a:fillRect/>
          </a:stretch>
        </p:blipFill>
        <p:spPr>
          <a:xfrm>
            <a:off x="0" y="2848141"/>
            <a:ext cx="8839201" cy="5357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70"/>
                                        </p:tgtEl>
                                        <p:attrNameLst>
                                          <p:attrName>style.visibility</p:attrName>
                                        </p:attrNameLst>
                                      </p:cBhvr>
                                      <p:to>
                                        <p:strVal val="visible"/>
                                      </p:to>
                                    </p:set>
                                    <p:anim calcmode="lin" valueType="num">
                                      <p:cBhvr additive="base">
                                        <p:cTn dur="1000"/>
                                        <p:tgtEl>
                                          <p:spTgt spid="10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72"/>
                                        </p:tgtEl>
                                        <p:attrNameLst>
                                          <p:attrName>style.visibility</p:attrName>
                                        </p:attrNameLst>
                                      </p:cBhvr>
                                      <p:to>
                                        <p:strVal val="visible"/>
                                      </p:to>
                                    </p:set>
                                    <p:anim calcmode="lin" valueType="num">
                                      <p:cBhvr additive="base">
                                        <p:cTn dur="1000"/>
                                        <p:tgtEl>
                                          <p:spTgt spid="10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71"/>
                                        </p:tgtEl>
                                        <p:attrNameLst>
                                          <p:attrName>style.visibility</p:attrName>
                                        </p:attrNameLst>
                                      </p:cBhvr>
                                      <p:to>
                                        <p:strVal val="visible"/>
                                      </p:to>
                                    </p:set>
                                    <p:anim calcmode="lin" valueType="num">
                                      <p:cBhvr additive="base">
                                        <p:cTn dur="1000"/>
                                        <p:tgtEl>
                                          <p:spTgt spid="10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7" name="Shape 1077"/>
        <p:cNvGrpSpPr/>
        <p:nvPr/>
      </p:nvGrpSpPr>
      <p:grpSpPr>
        <a:xfrm>
          <a:off x="0" y="0"/>
          <a:ext cx="0" cy="0"/>
          <a:chOff x="0" y="0"/>
          <a:chExt cx="0" cy="0"/>
        </a:xfrm>
      </p:grpSpPr>
      <p:pic>
        <p:nvPicPr>
          <p:cNvPr id="1078" name="Google Shape;1078;p55"/>
          <p:cNvPicPr preferRelativeResize="0"/>
          <p:nvPr/>
        </p:nvPicPr>
        <p:blipFill>
          <a:blip r:embed="rId3">
            <a:alphaModFix/>
          </a:blip>
          <a:stretch>
            <a:fillRect/>
          </a:stretch>
        </p:blipFill>
        <p:spPr>
          <a:xfrm>
            <a:off x="2838450" y="3448050"/>
            <a:ext cx="6305550" cy="1695450"/>
          </a:xfrm>
          <a:prstGeom prst="rect">
            <a:avLst/>
          </a:prstGeom>
          <a:noFill/>
          <a:ln>
            <a:noFill/>
          </a:ln>
        </p:spPr>
      </p:pic>
      <p:sp>
        <p:nvSpPr>
          <p:cNvPr id="1079" name="Google Shape;1079;p55"/>
          <p:cNvSpPr/>
          <p:nvPr/>
        </p:nvSpPr>
        <p:spPr>
          <a:xfrm>
            <a:off x="170225" y="429250"/>
            <a:ext cx="8973900" cy="303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txBox="1"/>
          <p:nvPr>
            <p:ph type="title"/>
          </p:nvPr>
        </p:nvSpPr>
        <p:spPr>
          <a:xfrm>
            <a:off x="130750" y="130975"/>
            <a:ext cx="2319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IpTables</a:t>
            </a:r>
            <a:endParaRPr>
              <a:solidFill>
                <a:srgbClr val="4A86E8"/>
              </a:solidFill>
            </a:endParaRPr>
          </a:p>
        </p:txBody>
      </p:sp>
      <p:pic>
        <p:nvPicPr>
          <p:cNvPr id="1081" name="Google Shape;1081;p55"/>
          <p:cNvPicPr preferRelativeResize="0"/>
          <p:nvPr/>
        </p:nvPicPr>
        <p:blipFill rotWithShape="1">
          <a:blip r:embed="rId4">
            <a:alphaModFix/>
          </a:blip>
          <a:srcRect b="5401" l="0" r="0" t="0"/>
          <a:stretch/>
        </p:blipFill>
        <p:spPr>
          <a:xfrm>
            <a:off x="2645350" y="133324"/>
            <a:ext cx="4333875" cy="1198350"/>
          </a:xfrm>
          <a:prstGeom prst="rect">
            <a:avLst/>
          </a:prstGeom>
          <a:noFill/>
          <a:ln>
            <a:noFill/>
          </a:ln>
        </p:spPr>
      </p:pic>
      <p:pic>
        <p:nvPicPr>
          <p:cNvPr id="1082" name="Google Shape;1082;p55"/>
          <p:cNvPicPr preferRelativeResize="0"/>
          <p:nvPr/>
        </p:nvPicPr>
        <p:blipFill>
          <a:blip r:embed="rId5">
            <a:alphaModFix/>
          </a:blip>
          <a:stretch>
            <a:fillRect/>
          </a:stretch>
        </p:blipFill>
        <p:spPr>
          <a:xfrm>
            <a:off x="2735863" y="1607399"/>
            <a:ext cx="3467100" cy="676275"/>
          </a:xfrm>
          <a:prstGeom prst="rect">
            <a:avLst/>
          </a:prstGeom>
          <a:noFill/>
          <a:ln>
            <a:noFill/>
          </a:ln>
        </p:spPr>
      </p:pic>
      <p:pic>
        <p:nvPicPr>
          <p:cNvPr id="1083" name="Google Shape;1083;p55"/>
          <p:cNvPicPr preferRelativeResize="0"/>
          <p:nvPr/>
        </p:nvPicPr>
        <p:blipFill>
          <a:blip r:embed="rId6">
            <a:alphaModFix/>
          </a:blip>
          <a:stretch>
            <a:fillRect/>
          </a:stretch>
        </p:blipFill>
        <p:spPr>
          <a:xfrm>
            <a:off x="2490238" y="2513449"/>
            <a:ext cx="4333875" cy="704850"/>
          </a:xfrm>
          <a:prstGeom prst="rect">
            <a:avLst/>
          </a:prstGeom>
          <a:noFill/>
          <a:ln>
            <a:noFill/>
          </a:ln>
        </p:spPr>
      </p:pic>
      <p:sp>
        <p:nvSpPr>
          <p:cNvPr id="1084" name="Google Shape;1084;p55"/>
          <p:cNvSpPr txBox="1"/>
          <p:nvPr/>
        </p:nvSpPr>
        <p:spPr>
          <a:xfrm>
            <a:off x="6824125" y="2665775"/>
            <a:ext cx="9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DM Sans"/>
                <a:ea typeface="DM Sans"/>
                <a:cs typeface="DM Sans"/>
                <a:sym typeface="DM Sans"/>
              </a:rPr>
              <a:t>Reject</a:t>
            </a:r>
            <a:endParaRPr>
              <a:solidFill>
                <a:srgbClr val="4A86E8"/>
              </a:solidFill>
              <a:latin typeface="DM Sans"/>
              <a:ea typeface="DM Sans"/>
              <a:cs typeface="DM Sans"/>
              <a:sym typeface="DM Sans"/>
            </a:endParaRPr>
          </a:p>
        </p:txBody>
      </p:sp>
      <p:sp>
        <p:nvSpPr>
          <p:cNvPr id="1085" name="Google Shape;1085;p55"/>
          <p:cNvSpPr txBox="1"/>
          <p:nvPr/>
        </p:nvSpPr>
        <p:spPr>
          <a:xfrm>
            <a:off x="4316388" y="1805888"/>
            <a:ext cx="9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DM Sans"/>
                <a:ea typeface="DM Sans"/>
                <a:cs typeface="DM Sans"/>
                <a:sym typeface="DM Sans"/>
              </a:rPr>
              <a:t>Drop</a:t>
            </a:r>
            <a:endParaRPr>
              <a:solidFill>
                <a:srgbClr val="4A86E8"/>
              </a:solidFill>
              <a:latin typeface="DM Sans"/>
              <a:ea typeface="DM Sans"/>
              <a:cs typeface="DM Sans"/>
              <a:sym typeface="DM Sans"/>
            </a:endParaRPr>
          </a:p>
        </p:txBody>
      </p:sp>
      <p:sp>
        <p:nvSpPr>
          <p:cNvPr id="1086" name="Google Shape;1086;p55"/>
          <p:cNvSpPr txBox="1"/>
          <p:nvPr/>
        </p:nvSpPr>
        <p:spPr>
          <a:xfrm>
            <a:off x="6634525" y="200725"/>
            <a:ext cx="9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DM Sans"/>
                <a:ea typeface="DM Sans"/>
                <a:cs typeface="DM Sans"/>
                <a:sym typeface="DM Sans"/>
              </a:rPr>
              <a:t>Allow</a:t>
            </a:r>
            <a:endParaRPr>
              <a:solidFill>
                <a:srgbClr val="4A86E8"/>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0" name="Shape 1090"/>
        <p:cNvGrpSpPr/>
        <p:nvPr/>
      </p:nvGrpSpPr>
      <p:grpSpPr>
        <a:xfrm>
          <a:off x="0" y="0"/>
          <a:ext cx="0" cy="0"/>
          <a:chOff x="0" y="0"/>
          <a:chExt cx="0" cy="0"/>
        </a:xfrm>
      </p:grpSpPr>
      <p:sp>
        <p:nvSpPr>
          <p:cNvPr id="1091" name="Google Shape;1091;p56"/>
          <p:cNvSpPr/>
          <p:nvPr/>
        </p:nvSpPr>
        <p:spPr>
          <a:xfrm>
            <a:off x="170225" y="429250"/>
            <a:ext cx="8973900" cy="303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txBox="1"/>
          <p:nvPr>
            <p:ph type="title"/>
          </p:nvPr>
        </p:nvSpPr>
        <p:spPr>
          <a:xfrm>
            <a:off x="130750" y="130975"/>
            <a:ext cx="2319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IpTables</a:t>
            </a:r>
            <a:endParaRPr>
              <a:solidFill>
                <a:srgbClr val="4A86E8"/>
              </a:solidFill>
            </a:endParaRPr>
          </a:p>
        </p:txBody>
      </p:sp>
      <p:pic>
        <p:nvPicPr>
          <p:cNvPr id="1093" name="Google Shape;1093;p56"/>
          <p:cNvPicPr preferRelativeResize="0"/>
          <p:nvPr/>
        </p:nvPicPr>
        <p:blipFill rotWithShape="1">
          <a:blip r:embed="rId3">
            <a:alphaModFix/>
          </a:blip>
          <a:srcRect b="3555" l="1339" r="6255" t="22839"/>
          <a:stretch/>
        </p:blipFill>
        <p:spPr>
          <a:xfrm>
            <a:off x="0" y="2650525"/>
            <a:ext cx="5727374" cy="2492975"/>
          </a:xfrm>
          <a:prstGeom prst="rect">
            <a:avLst/>
          </a:prstGeom>
          <a:noFill/>
          <a:ln>
            <a:noFill/>
          </a:ln>
        </p:spPr>
      </p:pic>
      <p:pic>
        <p:nvPicPr>
          <p:cNvPr id="1094" name="Google Shape;1094;p56"/>
          <p:cNvPicPr preferRelativeResize="0"/>
          <p:nvPr/>
        </p:nvPicPr>
        <p:blipFill rotWithShape="1">
          <a:blip r:embed="rId4">
            <a:alphaModFix/>
          </a:blip>
          <a:srcRect b="11355" l="1026" r="1221" t="54347"/>
          <a:stretch/>
        </p:blipFill>
        <p:spPr>
          <a:xfrm>
            <a:off x="2712450" y="0"/>
            <a:ext cx="6431675" cy="602400"/>
          </a:xfrm>
          <a:prstGeom prst="rect">
            <a:avLst/>
          </a:prstGeom>
          <a:noFill/>
          <a:ln>
            <a:noFill/>
          </a:ln>
        </p:spPr>
      </p:pic>
      <p:sp>
        <p:nvSpPr>
          <p:cNvPr id="1095" name="Google Shape;1095;p56"/>
          <p:cNvSpPr txBox="1"/>
          <p:nvPr/>
        </p:nvSpPr>
        <p:spPr>
          <a:xfrm>
            <a:off x="0" y="2235025"/>
            <a:ext cx="180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4A86E8"/>
                </a:solidFill>
                <a:latin typeface="DM Sans"/>
                <a:ea typeface="DM Sans"/>
                <a:cs typeface="DM Sans"/>
                <a:sym typeface="DM Sans"/>
              </a:rPr>
              <a:t>Ipv4</a:t>
            </a:r>
            <a:endParaRPr b="1" sz="1500">
              <a:solidFill>
                <a:srgbClr val="4A86E8"/>
              </a:solidFill>
              <a:latin typeface="DM Sans"/>
              <a:ea typeface="DM Sans"/>
              <a:cs typeface="DM Sans"/>
              <a:sym typeface="DM Sans"/>
            </a:endParaRPr>
          </a:p>
        </p:txBody>
      </p:sp>
      <p:sp>
        <p:nvSpPr>
          <p:cNvPr id="1096" name="Google Shape;1096;p56"/>
          <p:cNvSpPr txBox="1"/>
          <p:nvPr/>
        </p:nvSpPr>
        <p:spPr>
          <a:xfrm>
            <a:off x="2712450" y="602400"/>
            <a:ext cx="180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4A86E8"/>
                </a:solidFill>
                <a:latin typeface="DM Sans"/>
                <a:ea typeface="DM Sans"/>
                <a:cs typeface="DM Sans"/>
                <a:sym typeface="DM Sans"/>
              </a:rPr>
              <a:t>Ipv6</a:t>
            </a:r>
            <a:endParaRPr b="1" sz="1500">
              <a:solidFill>
                <a:srgbClr val="4A86E8"/>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0" name="Shape 1100"/>
        <p:cNvGrpSpPr/>
        <p:nvPr/>
      </p:nvGrpSpPr>
      <p:grpSpPr>
        <a:xfrm>
          <a:off x="0" y="0"/>
          <a:ext cx="0" cy="0"/>
          <a:chOff x="0" y="0"/>
          <a:chExt cx="0" cy="0"/>
        </a:xfrm>
      </p:grpSpPr>
      <p:sp>
        <p:nvSpPr>
          <p:cNvPr id="1101" name="Google Shape;1101;p57"/>
          <p:cNvSpPr txBox="1"/>
          <p:nvPr>
            <p:ph type="title"/>
          </p:nvPr>
        </p:nvSpPr>
        <p:spPr>
          <a:xfrm>
            <a:off x="496800" y="3119300"/>
            <a:ext cx="10977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Snort</a:t>
            </a:r>
            <a:endParaRPr>
              <a:solidFill>
                <a:srgbClr val="4A86E8"/>
              </a:solidFill>
            </a:endParaRPr>
          </a:p>
        </p:txBody>
      </p:sp>
      <p:pic>
        <p:nvPicPr>
          <p:cNvPr id="1102" name="Google Shape;1102;p57"/>
          <p:cNvPicPr preferRelativeResize="0"/>
          <p:nvPr/>
        </p:nvPicPr>
        <p:blipFill>
          <a:blip r:embed="rId3">
            <a:alphaModFix/>
          </a:blip>
          <a:stretch>
            <a:fillRect/>
          </a:stretch>
        </p:blipFill>
        <p:spPr>
          <a:xfrm>
            <a:off x="0" y="7"/>
            <a:ext cx="9144000" cy="2455686"/>
          </a:xfrm>
          <a:prstGeom prst="rect">
            <a:avLst/>
          </a:prstGeom>
          <a:noFill/>
          <a:ln>
            <a:noFill/>
          </a:ln>
        </p:spPr>
      </p:pic>
      <p:pic>
        <p:nvPicPr>
          <p:cNvPr id="1103" name="Google Shape;1103;p57"/>
          <p:cNvPicPr preferRelativeResize="0"/>
          <p:nvPr/>
        </p:nvPicPr>
        <p:blipFill>
          <a:blip r:embed="rId4">
            <a:alphaModFix/>
          </a:blip>
          <a:stretch>
            <a:fillRect/>
          </a:stretch>
        </p:blipFill>
        <p:spPr>
          <a:xfrm>
            <a:off x="2771763" y="2455700"/>
            <a:ext cx="6372225" cy="1866900"/>
          </a:xfrm>
          <a:prstGeom prst="rect">
            <a:avLst/>
          </a:prstGeom>
          <a:noFill/>
          <a:ln>
            <a:noFill/>
          </a:ln>
        </p:spPr>
      </p:pic>
      <p:pic>
        <p:nvPicPr>
          <p:cNvPr id="1104" name="Google Shape;1104;p57"/>
          <p:cNvPicPr preferRelativeResize="0"/>
          <p:nvPr/>
        </p:nvPicPr>
        <p:blipFill>
          <a:blip r:embed="rId5">
            <a:alphaModFix/>
          </a:blip>
          <a:stretch>
            <a:fillRect/>
          </a:stretch>
        </p:blipFill>
        <p:spPr>
          <a:xfrm>
            <a:off x="0" y="4322600"/>
            <a:ext cx="9143999" cy="829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txBox="1"/>
          <p:nvPr>
            <p:ph type="title"/>
          </p:nvPr>
        </p:nvSpPr>
        <p:spPr>
          <a:xfrm>
            <a:off x="876325" y="1458975"/>
            <a:ext cx="4559100" cy="16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  OVERVIEW</a:t>
            </a:r>
            <a:endParaRPr/>
          </a:p>
        </p:txBody>
      </p:sp>
      <p:sp>
        <p:nvSpPr>
          <p:cNvPr id="362" name="Google Shape;362;p31"/>
          <p:cNvSpPr/>
          <p:nvPr/>
        </p:nvSpPr>
        <p:spPr>
          <a:xfrm>
            <a:off x="3902050" y="1314599"/>
            <a:ext cx="4279065" cy="3330851"/>
          </a:xfrm>
          <a:custGeom>
            <a:rect b="b" l="l" r="r" t="t"/>
            <a:pathLst>
              <a:path extrusionOk="0" h="163217" w="209681">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31"/>
          <p:cNvGrpSpPr/>
          <p:nvPr/>
        </p:nvGrpSpPr>
        <p:grpSpPr>
          <a:xfrm>
            <a:off x="6025569" y="1547598"/>
            <a:ext cx="1524512" cy="3199926"/>
            <a:chOff x="5431588" y="1307171"/>
            <a:chExt cx="1423580" cy="2988072"/>
          </a:xfrm>
        </p:grpSpPr>
        <p:sp>
          <p:nvSpPr>
            <p:cNvPr id="364" name="Google Shape;364;p31"/>
            <p:cNvSpPr/>
            <p:nvPr/>
          </p:nvSpPr>
          <p:spPr>
            <a:xfrm>
              <a:off x="5536047" y="1312545"/>
              <a:ext cx="1313785" cy="2977344"/>
            </a:xfrm>
            <a:custGeom>
              <a:rect b="b" l="l" r="r" t="t"/>
              <a:pathLst>
                <a:path extrusionOk="0" h="156250" w="68947">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5530674" y="1307171"/>
              <a:ext cx="1324494" cy="2988072"/>
            </a:xfrm>
            <a:custGeom>
              <a:rect b="b" l="l" r="r" t="t"/>
              <a:pathLst>
                <a:path extrusionOk="0" h="156813" w="69509">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6788418" y="1565043"/>
              <a:ext cx="35004" cy="268733"/>
            </a:xfrm>
            <a:custGeom>
              <a:rect b="b" l="l" r="r" t="t"/>
              <a:pathLst>
                <a:path extrusionOk="0" h="14103" w="1837">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6788418" y="1885033"/>
              <a:ext cx="35004" cy="165512"/>
            </a:xfrm>
            <a:custGeom>
              <a:rect b="b" l="l" r="r" t="t"/>
              <a:pathLst>
                <a:path extrusionOk="0" h="8686" w="1837">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5436923" y="1312545"/>
              <a:ext cx="1313766" cy="2977344"/>
            </a:xfrm>
            <a:custGeom>
              <a:rect b="b" l="l" r="r" t="t"/>
              <a:pathLst>
                <a:path extrusionOk="0" h="156250" w="68946">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5431588" y="1307171"/>
              <a:ext cx="1324475" cy="2988072"/>
            </a:xfrm>
            <a:custGeom>
              <a:rect b="b" l="l" r="r" t="t"/>
              <a:pathLst>
                <a:path extrusionOk="0" h="156813" w="69508">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5524405" y="1510774"/>
              <a:ext cx="1138841" cy="2553675"/>
            </a:xfrm>
            <a:custGeom>
              <a:rect b="b" l="l" r="r" t="t"/>
              <a:pathLst>
                <a:path extrusionOk="0" h="134016" w="59766">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5908897" y="1413079"/>
              <a:ext cx="334834" cy="32146"/>
            </a:xfrm>
            <a:custGeom>
              <a:rect b="b" l="l" r="r" t="t"/>
              <a:pathLst>
                <a:path extrusionOk="0" h="1687" w="17572">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5994701" y="4116888"/>
              <a:ext cx="58308" cy="75839"/>
            </a:xfrm>
            <a:custGeom>
              <a:rect b="b" l="l" r="r" t="t"/>
              <a:pathLst>
                <a:path extrusionOk="0" h="3980" w="306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5896301" y="1685680"/>
              <a:ext cx="395010" cy="460597"/>
            </a:xfrm>
            <a:custGeom>
              <a:rect b="b" l="l" r="r" t="t"/>
              <a:pathLst>
                <a:path extrusionOk="0" h="24172" w="2073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6018806" y="1738157"/>
              <a:ext cx="150001" cy="174906"/>
            </a:xfrm>
            <a:custGeom>
              <a:rect b="b" l="l" r="r" t="t"/>
              <a:pathLst>
                <a:path extrusionOk="0" h="9179" w="7872">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6013432" y="1732803"/>
              <a:ext cx="160748" cy="185634"/>
            </a:xfrm>
            <a:custGeom>
              <a:rect b="b" l="l" r="r" t="t"/>
              <a:pathLst>
                <a:path extrusionOk="0" h="9742" w="8436">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5957544" y="1936386"/>
              <a:ext cx="272525" cy="209891"/>
            </a:xfrm>
            <a:custGeom>
              <a:rect b="b" l="l" r="r" t="t"/>
              <a:pathLst>
                <a:path extrusionOk="0" h="11015" w="14302">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5952190" y="1931032"/>
              <a:ext cx="283234" cy="220619"/>
            </a:xfrm>
            <a:custGeom>
              <a:rect b="b" l="l" r="r" t="t"/>
              <a:pathLst>
                <a:path extrusionOk="0" h="11578" w="14864">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5807695" y="2262875"/>
              <a:ext cx="572222" cy="655835"/>
            </a:xfrm>
            <a:custGeom>
              <a:rect b="b" l="l" r="r" t="t"/>
              <a:pathLst>
                <a:path extrusionOk="0" h="34418" w="3003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5760458" y="2716555"/>
              <a:ext cx="666715" cy="630778"/>
            </a:xfrm>
            <a:custGeom>
              <a:rect b="b" l="l" r="r" t="t"/>
              <a:pathLst>
                <a:path extrusionOk="0" h="33103" w="34989">
                  <a:moveTo>
                    <a:pt x="1" y="1"/>
                  </a:moveTo>
                  <a:lnTo>
                    <a:pt x="1" y="33102"/>
                  </a:lnTo>
                  <a:lnTo>
                    <a:pt x="34989" y="33102"/>
                  </a:lnTo>
                  <a:lnTo>
                    <a:pt x="349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6003181" y="2875188"/>
              <a:ext cx="187806" cy="275745"/>
            </a:xfrm>
            <a:custGeom>
              <a:rect b="b" l="l" r="r" t="t"/>
              <a:pathLst>
                <a:path extrusionOk="0" h="14471" w="9856">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5996759" y="2869853"/>
              <a:ext cx="200611" cy="286435"/>
            </a:xfrm>
            <a:custGeom>
              <a:rect b="b" l="l" r="r" t="t"/>
              <a:pathLst>
                <a:path extrusionOk="0" h="15032" w="10528">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5887574" y="2853485"/>
              <a:ext cx="775672" cy="1061878"/>
            </a:xfrm>
            <a:custGeom>
              <a:rect b="b" l="l" r="r" t="t"/>
              <a:pathLst>
                <a:path extrusionOk="0" h="55727" w="40707">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a:off x="6507643" y="1676190"/>
              <a:ext cx="155603" cy="218351"/>
            </a:xfrm>
            <a:custGeom>
              <a:rect b="b" l="l" r="r" t="t"/>
              <a:pathLst>
                <a:path extrusionOk="0" h="11459" w="8166">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5524405" y="1952545"/>
              <a:ext cx="945204" cy="1292558"/>
            </a:xfrm>
            <a:custGeom>
              <a:rect b="b" l="l" r="r" t="t"/>
              <a:pathLst>
                <a:path extrusionOk="0" h="67833" w="49604">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5795367" y="3956807"/>
              <a:ext cx="66388" cy="83975"/>
            </a:xfrm>
            <a:custGeom>
              <a:rect b="b" l="l" r="r" t="t"/>
              <a:pathLst>
                <a:path extrusionOk="0" h="4407" w="3484">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6033802" y="3081344"/>
              <a:ext cx="629444" cy="862906"/>
            </a:xfrm>
            <a:custGeom>
              <a:rect b="b" l="l" r="r" t="t"/>
              <a:pathLst>
                <a:path extrusionOk="0" h="45285" w="33033">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31"/>
          <p:cNvGrpSpPr/>
          <p:nvPr/>
        </p:nvGrpSpPr>
        <p:grpSpPr>
          <a:xfrm>
            <a:off x="4330173" y="1963985"/>
            <a:ext cx="1891146" cy="2887347"/>
            <a:chOff x="3605604" y="1716301"/>
            <a:chExt cx="1765941" cy="2696187"/>
          </a:xfrm>
        </p:grpSpPr>
        <p:sp>
          <p:nvSpPr>
            <p:cNvPr id="388" name="Google Shape;388;p31"/>
            <p:cNvSpPr/>
            <p:nvPr/>
          </p:nvSpPr>
          <p:spPr>
            <a:xfrm>
              <a:off x="3611854" y="1721637"/>
              <a:ext cx="862372" cy="1070872"/>
            </a:xfrm>
            <a:custGeom>
              <a:rect b="b" l="l" r="r" t="t"/>
              <a:pathLst>
                <a:path extrusionOk="0" h="56199" w="45257">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3605604" y="1716301"/>
              <a:ext cx="873958" cy="1081600"/>
            </a:xfrm>
            <a:custGeom>
              <a:rect b="b" l="l" r="r" t="t"/>
              <a:pathLst>
                <a:path extrusionOk="0" h="56762" w="45865">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3675879" y="1804945"/>
              <a:ext cx="751834" cy="809971"/>
            </a:xfrm>
            <a:custGeom>
              <a:rect b="b" l="l" r="r" t="t"/>
              <a:pathLst>
                <a:path extrusionOk="0" h="42507" w="39456">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3755434" y="2044505"/>
              <a:ext cx="476127" cy="739029"/>
            </a:xfrm>
            <a:custGeom>
              <a:rect b="b" l="l" r="r" t="t"/>
              <a:pathLst>
                <a:path extrusionOk="0" h="38784" w="24987">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4191431" y="1996448"/>
              <a:ext cx="18617" cy="24695"/>
            </a:xfrm>
            <a:custGeom>
              <a:rect b="b" l="l" r="r" t="t"/>
              <a:pathLst>
                <a:path extrusionOk="0" h="1296" w="977">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4388670" y="2630732"/>
              <a:ext cx="395296" cy="343219"/>
            </a:xfrm>
            <a:custGeom>
              <a:rect b="b" l="l" r="r" t="t"/>
              <a:pathLst>
                <a:path extrusionOk="0" h="18012" w="20745">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4384249" y="2625301"/>
              <a:ext cx="406500" cy="353985"/>
            </a:xfrm>
            <a:custGeom>
              <a:rect b="b" l="l" r="r" t="t"/>
              <a:pathLst>
                <a:path extrusionOk="0" h="18577" w="21333">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4508811" y="4188573"/>
              <a:ext cx="245352" cy="128126"/>
            </a:xfrm>
            <a:custGeom>
              <a:rect b="b" l="l" r="r" t="t"/>
              <a:pathLst>
                <a:path extrusionOk="0" h="6724" w="12876">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4503228" y="4183200"/>
              <a:ext cx="256366" cy="138854"/>
            </a:xfrm>
            <a:custGeom>
              <a:rect b="b" l="l" r="r" t="t"/>
              <a:pathLst>
                <a:path extrusionOk="0" h="7287" w="13454">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4521483" y="4255837"/>
              <a:ext cx="228431" cy="60843"/>
            </a:xfrm>
            <a:custGeom>
              <a:rect b="b" l="l" r="r" t="t"/>
              <a:pathLst>
                <a:path extrusionOk="0" h="3193" w="11988">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4516052" y="4250483"/>
              <a:ext cx="239426" cy="71571"/>
            </a:xfrm>
            <a:custGeom>
              <a:rect b="b" l="l" r="r" t="t"/>
              <a:pathLst>
                <a:path extrusionOk="0" h="3756" w="12565">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3818982" y="2130728"/>
              <a:ext cx="867593" cy="2102071"/>
            </a:xfrm>
            <a:custGeom>
              <a:rect b="b" l="l" r="r" t="t"/>
              <a:pathLst>
                <a:path extrusionOk="0" h="110316" w="45531">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3813647" y="2125393"/>
              <a:ext cx="875825" cy="2112780"/>
            </a:xfrm>
            <a:custGeom>
              <a:rect b="b" l="l" r="r" t="t"/>
              <a:pathLst>
                <a:path extrusionOk="0" h="110878" w="45963">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4471959" y="2414229"/>
              <a:ext cx="34032" cy="79383"/>
            </a:xfrm>
            <a:custGeom>
              <a:rect b="b" l="l" r="r" t="t"/>
              <a:pathLst>
                <a:path extrusionOk="0" h="4166" w="1786">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4276817" y="2645537"/>
              <a:ext cx="102554" cy="34871"/>
            </a:xfrm>
            <a:custGeom>
              <a:rect b="b" l="l" r="r" t="t"/>
              <a:pathLst>
                <a:path extrusionOk="0" h="1830" w="5382">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p:nvPr/>
          </p:nvSpPr>
          <p:spPr>
            <a:xfrm>
              <a:off x="3818982" y="2883248"/>
              <a:ext cx="867593" cy="1349551"/>
            </a:xfrm>
            <a:custGeom>
              <a:rect b="b" l="l" r="r" t="t"/>
              <a:pathLst>
                <a:path extrusionOk="0" h="70824" w="45531">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3813647" y="2877894"/>
              <a:ext cx="875844" cy="1360260"/>
            </a:xfrm>
            <a:custGeom>
              <a:rect b="b" l="l" r="r" t="t"/>
              <a:pathLst>
                <a:path extrusionOk="0" h="71386" w="45964">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5055175" y="2964518"/>
              <a:ext cx="217551" cy="233233"/>
            </a:xfrm>
            <a:custGeom>
              <a:rect b="b" l="l" r="r" t="t"/>
              <a:pathLst>
                <a:path extrusionOk="0" h="12240" w="11417">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5049840" y="2959183"/>
              <a:ext cx="228241" cy="243904"/>
            </a:xfrm>
            <a:custGeom>
              <a:rect b="b" l="l" r="r" t="t"/>
              <a:pathLst>
                <a:path extrusionOk="0" h="12800" w="11978">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4085943" y="2913203"/>
              <a:ext cx="1280229" cy="76601"/>
            </a:xfrm>
            <a:custGeom>
              <a:rect b="b" l="l" r="r" t="t"/>
              <a:pathLst>
                <a:path extrusionOk="0" h="4020" w="67186">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4080588" y="2907868"/>
              <a:ext cx="1290957" cy="87291"/>
            </a:xfrm>
            <a:custGeom>
              <a:rect b="b" l="l" r="r" t="t"/>
              <a:pathLst>
                <a:path extrusionOk="0" h="4581" w="67749">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4903783" y="2901732"/>
              <a:ext cx="98000" cy="99562"/>
            </a:xfrm>
            <a:custGeom>
              <a:rect b="b" l="l" r="r" t="t"/>
              <a:pathLst>
                <a:path extrusionOk="0" h="5225" w="5143">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4898391" y="2896396"/>
              <a:ext cx="108766" cy="110271"/>
            </a:xfrm>
            <a:custGeom>
              <a:rect b="b" l="l" r="r" t="t"/>
              <a:pathLst>
                <a:path extrusionOk="0" h="5787" w="5708">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p:nvPr/>
          </p:nvSpPr>
          <p:spPr>
            <a:xfrm>
              <a:off x="3729919" y="2752436"/>
              <a:ext cx="398154" cy="398154"/>
            </a:xfrm>
            <a:custGeom>
              <a:rect b="b" l="l" r="r" t="t"/>
              <a:pathLst>
                <a:path extrusionOk="0" h="20895" w="20895">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3724546" y="2747101"/>
              <a:ext cx="408882" cy="408882"/>
            </a:xfrm>
            <a:custGeom>
              <a:rect b="b" l="l" r="r" t="t"/>
              <a:pathLst>
                <a:path extrusionOk="0" h="21458" w="21458">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3848575" y="2819814"/>
              <a:ext cx="160824" cy="263416"/>
            </a:xfrm>
            <a:custGeom>
              <a:rect b="b" l="l" r="r" t="t"/>
              <a:pathLst>
                <a:path extrusionOk="0" h="13824" w="844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3843220" y="2814441"/>
              <a:ext cx="171533" cy="274144"/>
            </a:xfrm>
            <a:custGeom>
              <a:rect b="b" l="l" r="r" t="t"/>
              <a:pathLst>
                <a:path extrusionOk="0" h="14387" w="9002">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4744636" y="2935878"/>
              <a:ext cx="144913" cy="81841"/>
            </a:xfrm>
            <a:custGeom>
              <a:rect b="b" l="l" r="r" t="t"/>
              <a:pathLst>
                <a:path extrusionOk="0" h="4295" w="7605">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4738977" y="2930543"/>
              <a:ext cx="158976" cy="92550"/>
            </a:xfrm>
            <a:custGeom>
              <a:rect b="b" l="l" r="r" t="t"/>
              <a:pathLst>
                <a:path extrusionOk="0" h="4857" w="8343">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4791664" y="2963756"/>
              <a:ext cx="24924" cy="38758"/>
            </a:xfrm>
            <a:custGeom>
              <a:rect b="b" l="l" r="r" t="t"/>
              <a:pathLst>
                <a:path extrusionOk="0" h="2034" w="1308">
                  <a:moveTo>
                    <a:pt x="1307" y="1"/>
                  </a:moveTo>
                  <a:lnTo>
                    <a:pt x="1" y="2034"/>
                  </a:lnTo>
                  <a:cubicBezTo>
                    <a:pt x="1089" y="1744"/>
                    <a:pt x="1307" y="1"/>
                    <a:pt x="13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4785966" y="2958306"/>
              <a:ext cx="36338" cy="49562"/>
            </a:xfrm>
            <a:custGeom>
              <a:rect b="b" l="l" r="r" t="t"/>
              <a:pathLst>
                <a:path extrusionOk="0" h="2601" w="1907">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4820704" y="2952704"/>
              <a:ext cx="27668" cy="60881"/>
            </a:xfrm>
            <a:custGeom>
              <a:rect b="b" l="l" r="r" t="t"/>
              <a:pathLst>
                <a:path extrusionOk="0" h="3195" w="1452">
                  <a:moveTo>
                    <a:pt x="1452" y="0"/>
                  </a:moveTo>
                  <a:lnTo>
                    <a:pt x="1" y="3194"/>
                  </a:lnTo>
                  <a:cubicBezTo>
                    <a:pt x="871" y="2758"/>
                    <a:pt x="1452" y="1"/>
                    <a:pt x="14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4814930" y="2947464"/>
              <a:ext cx="39234" cy="71475"/>
            </a:xfrm>
            <a:custGeom>
              <a:rect b="b" l="l" r="r" t="t"/>
              <a:pathLst>
                <a:path extrusionOk="0" h="3751" w="2059">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4846961" y="2956877"/>
              <a:ext cx="22180" cy="55317"/>
            </a:xfrm>
            <a:custGeom>
              <a:rect b="b" l="l" r="r" t="t"/>
              <a:pathLst>
                <a:path extrusionOk="0" h="2903" w="1164">
                  <a:moveTo>
                    <a:pt x="1163" y="0"/>
                  </a:moveTo>
                  <a:lnTo>
                    <a:pt x="1" y="2903"/>
                  </a:lnTo>
                  <a:cubicBezTo>
                    <a:pt x="510" y="2176"/>
                    <a:pt x="1163" y="1"/>
                    <a:pt x="11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4840883" y="2951504"/>
              <a:ext cx="34223" cy="66026"/>
            </a:xfrm>
            <a:custGeom>
              <a:rect b="b" l="l" r="r" t="t"/>
              <a:pathLst>
                <a:path extrusionOk="0" h="3465" w="1796">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4270967" y="2130728"/>
              <a:ext cx="148038" cy="292799"/>
            </a:xfrm>
            <a:custGeom>
              <a:rect b="b" l="l" r="r" t="t"/>
              <a:pathLst>
                <a:path extrusionOk="0" h="15366" w="7769">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4265117" y="2125393"/>
              <a:ext cx="159833" cy="303489"/>
            </a:xfrm>
            <a:custGeom>
              <a:rect b="b" l="l" r="r" t="t"/>
              <a:pathLst>
                <a:path extrusionOk="0" h="15927" w="8388">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1"/>
            <p:cNvSpPr/>
            <p:nvPr/>
          </p:nvSpPr>
          <p:spPr>
            <a:xfrm>
              <a:off x="3892630" y="2293668"/>
              <a:ext cx="561932" cy="719231"/>
            </a:xfrm>
            <a:custGeom>
              <a:rect b="b" l="l" r="r" t="t"/>
              <a:pathLst>
                <a:path extrusionOk="0" h="37745" w="2949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a:off x="3890801" y="2288332"/>
              <a:ext cx="558273" cy="729845"/>
            </a:xfrm>
            <a:custGeom>
              <a:rect b="b" l="l" r="r" t="t"/>
              <a:pathLst>
                <a:path extrusionOk="0" h="38302" w="29298">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1"/>
            <p:cNvSpPr/>
            <p:nvPr/>
          </p:nvSpPr>
          <p:spPr>
            <a:xfrm>
              <a:off x="3898308" y="2547004"/>
              <a:ext cx="556254" cy="465895"/>
            </a:xfrm>
            <a:custGeom>
              <a:rect b="b" l="l" r="r" t="t"/>
              <a:pathLst>
                <a:path extrusionOk="0" h="24450" w="29192">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1"/>
            <p:cNvSpPr/>
            <p:nvPr/>
          </p:nvSpPr>
          <p:spPr>
            <a:xfrm>
              <a:off x="3890286" y="2541669"/>
              <a:ext cx="558788" cy="476508"/>
            </a:xfrm>
            <a:custGeom>
              <a:rect b="b" l="l" r="r" t="t"/>
              <a:pathLst>
                <a:path extrusionOk="0" h="25007" w="29325">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p:nvPr/>
          </p:nvSpPr>
          <p:spPr>
            <a:xfrm>
              <a:off x="4220147" y="1881641"/>
              <a:ext cx="299278" cy="334987"/>
            </a:xfrm>
            <a:custGeom>
              <a:rect b="b" l="l" r="r" t="t"/>
              <a:pathLst>
                <a:path extrusionOk="0" h="17580" w="15706">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a:off x="4218337" y="1876439"/>
              <a:ext cx="304842" cy="345581"/>
            </a:xfrm>
            <a:custGeom>
              <a:rect b="b" l="l" r="r" t="t"/>
              <a:pathLst>
                <a:path extrusionOk="0" h="18136" w="15998">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1"/>
            <p:cNvSpPr/>
            <p:nvPr/>
          </p:nvSpPr>
          <p:spPr>
            <a:xfrm>
              <a:off x="4435088" y="1999535"/>
              <a:ext cx="13319" cy="33251"/>
            </a:xfrm>
            <a:custGeom>
              <a:rect b="b" l="l" r="r" t="t"/>
              <a:pathLst>
                <a:path extrusionOk="0" h="1745" w="699">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4412507" y="1966951"/>
              <a:ext cx="43998" cy="26868"/>
            </a:xfrm>
            <a:custGeom>
              <a:rect b="b" l="l" r="r" t="t"/>
              <a:pathLst>
                <a:path extrusionOk="0" h="1410" w="2309">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4398121" y="2109368"/>
              <a:ext cx="58537" cy="23800"/>
            </a:xfrm>
            <a:custGeom>
              <a:rect b="b" l="l" r="r" t="t"/>
              <a:pathLst>
                <a:path extrusionOk="0" h="1249" w="3072">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3779024" y="4211877"/>
              <a:ext cx="221324" cy="195276"/>
            </a:xfrm>
            <a:custGeom>
              <a:rect b="b" l="l" r="r" t="t"/>
              <a:pathLst>
                <a:path extrusionOk="0" h="10248" w="11615">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p:nvPr/>
          </p:nvSpPr>
          <p:spPr>
            <a:xfrm>
              <a:off x="3773650" y="4206542"/>
              <a:ext cx="230889" cy="205946"/>
            </a:xfrm>
            <a:custGeom>
              <a:rect b="b" l="l" r="r" t="t"/>
              <a:pathLst>
                <a:path extrusionOk="0" h="10808" w="12117">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1"/>
            <p:cNvSpPr/>
            <p:nvPr/>
          </p:nvSpPr>
          <p:spPr>
            <a:xfrm>
              <a:off x="3780186" y="4284687"/>
              <a:ext cx="219742" cy="122466"/>
            </a:xfrm>
            <a:custGeom>
              <a:rect b="b" l="l" r="r" t="t"/>
              <a:pathLst>
                <a:path extrusionOk="0" h="6427" w="11532">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3774908" y="4279313"/>
              <a:ext cx="229441" cy="133156"/>
            </a:xfrm>
            <a:custGeom>
              <a:rect b="b" l="l" r="r" t="t"/>
              <a:pathLst>
                <a:path extrusionOk="0" h="6988" w="12041">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31"/>
          <p:cNvSpPr txBox="1"/>
          <p:nvPr>
            <p:ph idx="2" type="title"/>
          </p:nvPr>
        </p:nvSpPr>
        <p:spPr>
          <a:xfrm>
            <a:off x="876325" y="792425"/>
            <a:ext cx="26577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58"/>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Rifat Chowdhury</a:t>
            </a:r>
            <a:endParaRPr/>
          </a:p>
        </p:txBody>
      </p:sp>
      <p:pic>
        <p:nvPicPr>
          <p:cNvPr id="1110" name="Google Shape;1110;p58"/>
          <p:cNvPicPr preferRelativeResize="0"/>
          <p:nvPr/>
        </p:nvPicPr>
        <p:blipFill>
          <a:blip r:embed="rId3">
            <a:alphaModFix/>
          </a:blip>
          <a:stretch>
            <a:fillRect/>
          </a:stretch>
        </p:blipFill>
        <p:spPr>
          <a:xfrm>
            <a:off x="-2" y="0"/>
            <a:ext cx="4909704" cy="5143499"/>
          </a:xfrm>
          <a:prstGeom prst="rect">
            <a:avLst/>
          </a:prstGeom>
          <a:noFill/>
          <a:ln>
            <a:noFill/>
          </a:ln>
        </p:spPr>
      </p:pic>
      <p:pic>
        <p:nvPicPr>
          <p:cNvPr id="1111" name="Google Shape;1111;p58"/>
          <p:cNvPicPr preferRelativeResize="0"/>
          <p:nvPr/>
        </p:nvPicPr>
        <p:blipFill>
          <a:blip r:embed="rId4">
            <a:alphaModFix/>
          </a:blip>
          <a:stretch>
            <a:fillRect/>
          </a:stretch>
        </p:blipFill>
        <p:spPr>
          <a:xfrm>
            <a:off x="2190475" y="4378275"/>
            <a:ext cx="824882" cy="698625"/>
          </a:xfrm>
          <a:prstGeom prst="rect">
            <a:avLst/>
          </a:prstGeom>
          <a:noFill/>
          <a:ln>
            <a:noFill/>
          </a:ln>
        </p:spPr>
      </p:pic>
      <p:pic>
        <p:nvPicPr>
          <p:cNvPr id="1112" name="Google Shape;1112;p58"/>
          <p:cNvPicPr preferRelativeResize="0"/>
          <p:nvPr/>
        </p:nvPicPr>
        <p:blipFill>
          <a:blip r:embed="rId5">
            <a:alphaModFix/>
          </a:blip>
          <a:stretch>
            <a:fillRect/>
          </a:stretch>
        </p:blipFill>
        <p:spPr>
          <a:xfrm>
            <a:off x="3266751" y="0"/>
            <a:ext cx="5877247" cy="5143500"/>
          </a:xfrm>
          <a:prstGeom prst="rect">
            <a:avLst/>
          </a:prstGeom>
          <a:noFill/>
          <a:ln>
            <a:noFill/>
          </a:ln>
        </p:spPr>
      </p:pic>
      <p:sp>
        <p:nvSpPr>
          <p:cNvPr id="1113" name="Google Shape;1113;p58"/>
          <p:cNvSpPr txBox="1"/>
          <p:nvPr>
            <p:ph type="title"/>
          </p:nvPr>
        </p:nvSpPr>
        <p:spPr>
          <a:xfrm>
            <a:off x="5681325" y="-59200"/>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Backup Shell Script File</a:t>
            </a:r>
            <a:endParaRPr>
              <a:solidFill>
                <a:srgbClr val="4A86E8"/>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59"/>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Security</a:t>
            </a:r>
            <a:r>
              <a:rPr b="1" lang="en"/>
              <a:t> Groups</a:t>
            </a:r>
            <a:r>
              <a:rPr lang="en"/>
              <a:t>: acts as a virtual firewall for our EC2 instances to control incoming and outgoing traffic. The Inbound rules help control the incoming traffic to our instance, and outbound rules control the outgoing traffic from our instance.</a:t>
            </a:r>
            <a:endParaRPr/>
          </a:p>
          <a:p>
            <a:pPr indent="0" lvl="0" marL="0" rtl="0" algn="l">
              <a:spcBef>
                <a:spcPts val="1600"/>
              </a:spcBef>
              <a:spcAft>
                <a:spcPts val="0"/>
              </a:spcAft>
              <a:buNone/>
            </a:pPr>
            <a:r>
              <a:rPr b="1" lang="en"/>
              <a:t>VPC</a:t>
            </a:r>
            <a:r>
              <a:rPr lang="en"/>
              <a:t>: AWS Virtual Private Cloud allows us to define network connectivity and restrictions between the web servers and databases.</a:t>
            </a:r>
            <a:endParaRPr/>
          </a:p>
          <a:p>
            <a:pPr indent="0" lvl="0" marL="0" rtl="0" algn="l">
              <a:spcBef>
                <a:spcPts val="1600"/>
              </a:spcBef>
              <a:spcAft>
                <a:spcPts val="0"/>
              </a:spcAft>
              <a:buNone/>
            </a:pPr>
            <a:r>
              <a:rPr lang="en"/>
              <a:t>*Provides Team full </a:t>
            </a:r>
            <a:r>
              <a:rPr lang="en"/>
              <a:t>control</a:t>
            </a:r>
            <a:r>
              <a:rPr lang="en"/>
              <a:t> of a </a:t>
            </a:r>
            <a:r>
              <a:rPr lang="en"/>
              <a:t>flexible</a:t>
            </a:r>
            <a:r>
              <a:rPr lang="en"/>
              <a:t> </a:t>
            </a:r>
            <a:r>
              <a:rPr lang="en"/>
              <a:t>security</a:t>
            </a:r>
            <a:r>
              <a:rPr lang="en"/>
              <a:t> layer </a:t>
            </a:r>
            <a:endParaRPr/>
          </a:p>
          <a:p>
            <a:pPr indent="0" lvl="0" marL="0" rtl="0" algn="l">
              <a:spcBef>
                <a:spcPts val="1600"/>
              </a:spcBef>
              <a:spcAft>
                <a:spcPts val="0"/>
              </a:spcAft>
              <a:buNone/>
            </a:pPr>
            <a:r>
              <a:rPr lang="en"/>
              <a:t>*Logs network </a:t>
            </a:r>
            <a:r>
              <a:rPr lang="en"/>
              <a:t>events</a:t>
            </a:r>
            <a:endParaRPr/>
          </a:p>
          <a:p>
            <a:pPr indent="0" lvl="0" marL="0" rtl="0" algn="l">
              <a:spcBef>
                <a:spcPts val="1600"/>
              </a:spcBef>
              <a:spcAft>
                <a:spcPts val="0"/>
              </a:spcAft>
              <a:buNone/>
            </a:pPr>
            <a:r>
              <a:rPr lang="en"/>
              <a:t>*</a:t>
            </a:r>
            <a:r>
              <a:rPr lang="en"/>
              <a:t>Implement</a:t>
            </a:r>
            <a:r>
              <a:rPr lang="en"/>
              <a:t> stateless filters by </a:t>
            </a:r>
            <a:r>
              <a:rPr lang="en"/>
              <a:t>specific</a:t>
            </a:r>
            <a:r>
              <a:rPr lang="en"/>
              <a:t> </a:t>
            </a:r>
            <a:r>
              <a:rPr lang="en"/>
              <a:t>protocols</a:t>
            </a:r>
            <a:r>
              <a:rPr lang="en"/>
              <a:t>, ports and IP 					   	Address to ensure strict access to EC2 and RDS database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119" name="Google Shape;1119;p59"/>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Network Traffic Flow Security</a:t>
            </a:r>
            <a:endParaRPr/>
          </a:p>
        </p:txBody>
      </p:sp>
      <p:pic>
        <p:nvPicPr>
          <p:cNvPr id="1120" name="Google Shape;1120;p59"/>
          <p:cNvPicPr preferRelativeResize="0"/>
          <p:nvPr/>
        </p:nvPicPr>
        <p:blipFill>
          <a:blip r:embed="rId3">
            <a:alphaModFix/>
          </a:blip>
          <a:stretch>
            <a:fillRect/>
          </a:stretch>
        </p:blipFill>
        <p:spPr>
          <a:xfrm>
            <a:off x="5260625" y="1912750"/>
            <a:ext cx="3356576" cy="29961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0"/>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AWS Key </a:t>
            </a:r>
            <a:r>
              <a:rPr b="1" lang="en"/>
              <a:t>Management</a:t>
            </a:r>
            <a:r>
              <a:rPr lang="en"/>
              <a:t>: A service that allow the team to create and control the encryption keys that are used to encrypt our project’s data. For this instance created keys to encrypt both our RDS and EC2 storage EBS. </a:t>
            </a:r>
            <a:endParaRPr/>
          </a:p>
          <a:p>
            <a:pPr indent="0" lvl="0" marL="0" rtl="0" algn="l">
              <a:spcBef>
                <a:spcPts val="1600"/>
              </a:spcBef>
              <a:spcAft>
                <a:spcPts val="0"/>
              </a:spcAft>
              <a:buClr>
                <a:schemeClr val="dk1"/>
              </a:buClr>
              <a:buSzPts val="1100"/>
              <a:buFont typeface="Arial"/>
              <a:buNone/>
            </a:pPr>
            <a:r>
              <a:rPr lang="en"/>
              <a:t>*Amazon EBS for data that must be quickly accessible and requires long-term persistence</a:t>
            </a:r>
            <a:endParaRPr/>
          </a:p>
          <a:p>
            <a:pPr indent="0" lvl="0" marL="0" rtl="0" algn="l">
              <a:spcBef>
                <a:spcPts val="1600"/>
              </a:spcBef>
              <a:spcAft>
                <a:spcPts val="0"/>
              </a:spcAft>
              <a:buClr>
                <a:schemeClr val="dk1"/>
              </a:buClr>
              <a:buSzPts val="1100"/>
              <a:buFont typeface="Arial"/>
              <a:buNone/>
            </a:pPr>
            <a:r>
              <a:rPr lang="en"/>
              <a:t>*Helps the Team to create, control and delete keys, which encrypt the data stored in AWS EC2 and mySQL database.</a:t>
            </a:r>
            <a:endParaRPr/>
          </a:p>
          <a:p>
            <a:pPr indent="0" lvl="0" marL="0" rtl="0" algn="l">
              <a:spcBef>
                <a:spcPts val="1600"/>
              </a:spcBef>
              <a:spcAft>
                <a:spcPts val="0"/>
              </a:spcAft>
              <a:buClr>
                <a:schemeClr val="dk1"/>
              </a:buClr>
              <a:buSzPts val="1100"/>
              <a:buFont typeface="Arial"/>
              <a:buNone/>
            </a:pPr>
            <a:r>
              <a:rPr lang="en"/>
              <a:t>*Provides Client-Side Encryption where we can encrypt the data at the client-side and sends it securely to the project EC2 web server or RDS database.</a:t>
            </a:r>
            <a:endParaRPr/>
          </a:p>
          <a:p>
            <a:pPr indent="0" lvl="0" marL="0" rtl="0" algn="l">
              <a:spcBef>
                <a:spcPts val="1600"/>
              </a:spcBef>
              <a:spcAft>
                <a:spcPts val="0"/>
              </a:spcAft>
              <a:buClr>
                <a:schemeClr val="dk1"/>
              </a:buClr>
              <a:buSzPts val="1100"/>
              <a:buFont typeface="Arial"/>
              <a:buNone/>
            </a:pPr>
            <a:r>
              <a:rPr lang="en"/>
              <a:t>*AWS by default will provide Server-Side Encryption for the keys, allowing us let the backend service to encrypt the data and manage those keys on our behalf.</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126" name="Google Shape;1126;p60"/>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Key Management (DB)</a:t>
            </a:r>
            <a:endParaRPr/>
          </a:p>
        </p:txBody>
      </p:sp>
      <p:pic>
        <p:nvPicPr>
          <p:cNvPr id="1127" name="Google Shape;1127;p60"/>
          <p:cNvPicPr preferRelativeResize="0"/>
          <p:nvPr/>
        </p:nvPicPr>
        <p:blipFill>
          <a:blip r:embed="rId3">
            <a:alphaModFix/>
          </a:blip>
          <a:stretch>
            <a:fillRect/>
          </a:stretch>
        </p:blipFill>
        <p:spPr>
          <a:xfrm>
            <a:off x="4119025" y="3639271"/>
            <a:ext cx="4571999" cy="1482725"/>
          </a:xfrm>
          <a:prstGeom prst="rect">
            <a:avLst/>
          </a:prstGeom>
          <a:noFill/>
          <a:ln>
            <a:noFill/>
          </a:ln>
        </p:spPr>
      </p:pic>
      <p:pic>
        <p:nvPicPr>
          <p:cNvPr id="1128" name="Google Shape;1128;p60"/>
          <p:cNvPicPr preferRelativeResize="0"/>
          <p:nvPr/>
        </p:nvPicPr>
        <p:blipFill rotWithShape="1">
          <a:blip r:embed="rId4">
            <a:alphaModFix/>
          </a:blip>
          <a:srcRect b="0" l="0" r="0" t="12526"/>
          <a:stretch/>
        </p:blipFill>
        <p:spPr>
          <a:xfrm>
            <a:off x="439225" y="3712550"/>
            <a:ext cx="4132774" cy="138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61"/>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*EBS volumes are the primary persistent storage option for Amazon EC2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Snapshot feature allows the team to take point-in-time backups of our data. All EBS volume types offer durable snapshot capabilities and are designed for 99.999 percent availability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*This servers as the team’s Incremental backups due to </a:t>
            </a:r>
            <a:r>
              <a:rPr lang="en"/>
              <a:t>limitations</a:t>
            </a:r>
            <a:r>
              <a:rPr lang="en"/>
              <a:t> of IAM Roles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 an incremental backups, they only back up the blocks on the device that have changed since the previous snapshot.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*AWS key </a:t>
            </a:r>
            <a:r>
              <a:rPr lang="en"/>
              <a:t>encryption</a:t>
            </a:r>
            <a:r>
              <a:rPr lang="en"/>
              <a:t> is setup to ensure server side </a:t>
            </a:r>
            <a:r>
              <a:rPr lang="en"/>
              <a:t>security</a:t>
            </a:r>
            <a:r>
              <a:rPr lang="en"/>
              <a:t> and protection of the project’s backup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1134" name="Google Shape;1134;p61"/>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EC2 Snapshot</a:t>
            </a:r>
            <a:endParaRPr/>
          </a:p>
        </p:txBody>
      </p:sp>
      <p:pic>
        <p:nvPicPr>
          <p:cNvPr id="1135" name="Google Shape;1135;p61"/>
          <p:cNvPicPr preferRelativeResize="0"/>
          <p:nvPr/>
        </p:nvPicPr>
        <p:blipFill>
          <a:blip r:embed="rId3">
            <a:alphaModFix/>
          </a:blip>
          <a:stretch>
            <a:fillRect/>
          </a:stretch>
        </p:blipFill>
        <p:spPr>
          <a:xfrm>
            <a:off x="2148225" y="2976375"/>
            <a:ext cx="4481176" cy="2167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62"/>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HTTPS</a:t>
            </a:r>
            <a:r>
              <a:rPr lang="en"/>
              <a:t>: Provides our server the </a:t>
            </a:r>
            <a:r>
              <a:rPr lang="en"/>
              <a:t>use of Transport Layer Security it will encrypt normal HTTP requests and responses.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*It protects against man-in-the-middle attacks, and the bidirectional encryption of communications between a client and server protecting the communications against eavesdropping and tampering from outside threats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*Through the use of certificates, the TLS protocol aims to provide cryptography, including confidentiality, integrity, and authenticity for the two communicating computers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*Provides both a Secure Data Network System and Transport Security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*Due to IAM roles limitations set up by AWS learners lab, the team had to use a </a:t>
            </a:r>
            <a:endParaRPr/>
          </a:p>
          <a:p>
            <a:pPr indent="0" lvl="0" marL="0" rtl="0" algn="l">
              <a:spcBef>
                <a:spcPts val="0"/>
              </a:spcBef>
              <a:spcAft>
                <a:spcPts val="0"/>
              </a:spcAft>
              <a:buClr>
                <a:schemeClr val="dk1"/>
              </a:buClr>
              <a:buSzPts val="1100"/>
              <a:buFont typeface="Arial"/>
              <a:buNone/>
            </a:pPr>
            <a:r>
              <a:rPr lang="en"/>
              <a:t>self sign SSL certificate in order to enable the Transport Layer Security via OpenSSL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1141" name="Google Shape;1141;p62"/>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HTTPS/OpenSSL</a:t>
            </a:r>
            <a:endParaRPr/>
          </a:p>
        </p:txBody>
      </p:sp>
      <p:pic>
        <p:nvPicPr>
          <p:cNvPr id="1142" name="Google Shape;1142;p62"/>
          <p:cNvPicPr preferRelativeResize="0"/>
          <p:nvPr/>
        </p:nvPicPr>
        <p:blipFill>
          <a:blip r:embed="rId3">
            <a:alphaModFix/>
          </a:blip>
          <a:stretch>
            <a:fillRect/>
          </a:stretch>
        </p:blipFill>
        <p:spPr>
          <a:xfrm>
            <a:off x="6751000" y="2431400"/>
            <a:ext cx="2116375" cy="2531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63"/>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As IT students we must focus on </a:t>
            </a:r>
            <a:r>
              <a:rPr lang="en"/>
              <a:t>security and the integrity of our server. </a:t>
            </a:r>
            <a:r>
              <a:rPr lang="en"/>
              <a:t>Along with the team’s setup of </a:t>
            </a:r>
            <a:r>
              <a:rPr lang="en"/>
              <a:t>security</a:t>
            </a:r>
            <a:r>
              <a:rPr lang="en"/>
              <a:t> policies to ensure the ec2 is protected by </a:t>
            </a:r>
            <a:r>
              <a:rPr lang="en"/>
              <a:t>outside threats. There is still one threat that must be addressed, Human Error.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single admin making a simple mistake had widespread impact across all applications in AWS EC2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a:t>
            </a:r>
            <a:r>
              <a:rPr lang="en"/>
              <a:t>ost AWS incident was due to an error in infrastructure configuration, When a mistake was made with infrastructure configuration it </a:t>
            </a:r>
            <a:r>
              <a:rPr lang="en"/>
              <a:t>usually</a:t>
            </a:r>
            <a:r>
              <a:rPr lang="en"/>
              <a:t> </a:t>
            </a:r>
            <a:r>
              <a:rPr lang="en"/>
              <a:t>affects</a:t>
            </a:r>
            <a:r>
              <a:rPr lang="en"/>
              <a:t> the core of the ec2 this includes Storage going down and services being </a:t>
            </a:r>
            <a:r>
              <a:rPr lang="en"/>
              <a:t>interrupted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1148" name="Google Shape;1148;p63"/>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Addressing Human Error</a:t>
            </a:r>
            <a:endParaRPr/>
          </a:p>
        </p:txBody>
      </p:sp>
      <p:pic>
        <p:nvPicPr>
          <p:cNvPr id="1149" name="Google Shape;1149;p63"/>
          <p:cNvPicPr preferRelativeResize="0"/>
          <p:nvPr/>
        </p:nvPicPr>
        <p:blipFill>
          <a:blip r:embed="rId3">
            <a:alphaModFix/>
          </a:blip>
          <a:stretch>
            <a:fillRect/>
          </a:stretch>
        </p:blipFill>
        <p:spPr>
          <a:xfrm>
            <a:off x="3819975" y="2540875"/>
            <a:ext cx="1294475" cy="251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1000"/>
                                        <p:tgtEl>
                                          <p:spTgt spid="1149"/>
                                        </p:tgtEl>
                                        <p:attrNameLst>
                                          <p:attrName>ppt_w</p:attrName>
                                        </p:attrNameLst>
                                      </p:cBhvr>
                                      <p:tavLst>
                                        <p:tav fmla="" tm="0">
                                          <p:val>
                                            <p:strVal val="0"/>
                                          </p:val>
                                        </p:tav>
                                        <p:tav fmla="" tm="100000">
                                          <p:val>
                                            <p:strVal val="#ppt_w"/>
                                          </p:val>
                                        </p:tav>
                                      </p:tavLst>
                                    </p:anim>
                                    <p:anim calcmode="lin" valueType="num">
                                      <p:cBhvr additive="base">
                                        <p:cTn dur="1000"/>
                                        <p:tgtEl>
                                          <p:spTgt spid="114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64"/>
          <p:cNvSpPr txBox="1"/>
          <p:nvPr>
            <p:ph idx="1" type="body"/>
          </p:nvPr>
        </p:nvSpPr>
        <p:spPr>
          <a:xfrm>
            <a:off x="626625" y="877875"/>
            <a:ext cx="7322400" cy="32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Bucket Versioning: </a:t>
            </a:r>
            <a:r>
              <a:rPr lang="en"/>
              <a:t>In Amazon S3, versioning allows us to keep multiple versions of an object in the same bucket. Every version of every object stored in our buckets can be </a:t>
            </a:r>
            <a:endParaRPr/>
          </a:p>
          <a:p>
            <a:pPr indent="0" lvl="0" marL="0" rtl="0" algn="l">
              <a:spcBef>
                <a:spcPts val="0"/>
              </a:spcBef>
              <a:spcAft>
                <a:spcPts val="0"/>
              </a:spcAft>
              <a:buNone/>
            </a:pPr>
            <a:r>
              <a:rPr lang="en"/>
              <a:t>*Preserved </a:t>
            </a:r>
            <a:endParaRPr/>
          </a:p>
          <a:p>
            <a:pPr indent="0" lvl="0" marL="0" rtl="0" algn="l">
              <a:spcBef>
                <a:spcPts val="0"/>
              </a:spcBef>
              <a:spcAft>
                <a:spcPts val="0"/>
              </a:spcAft>
              <a:buNone/>
            </a:pPr>
            <a:r>
              <a:rPr lang="en"/>
              <a:t>*Restored </a:t>
            </a:r>
            <a:endParaRPr/>
          </a:p>
          <a:p>
            <a:pPr indent="0" lvl="0" marL="0" rtl="0" algn="l">
              <a:spcBef>
                <a:spcPts val="0"/>
              </a:spcBef>
              <a:spcAft>
                <a:spcPts val="0"/>
              </a:spcAft>
              <a:buNone/>
            </a:pPr>
            <a:r>
              <a:rPr lang="en"/>
              <a:t>Allowing the team or others to recover from unintended user actions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AWS Cloudwatch:</a:t>
            </a:r>
            <a:r>
              <a:rPr lang="en"/>
              <a:t> Enables users to collect and view monitoring data of the AWS infrastructure. This includes specific features for data collection, monitoring, analysis and setup of automated actions.</a:t>
            </a:r>
            <a:endParaRPr/>
          </a:p>
          <a:p>
            <a:pPr indent="0" lvl="0" marL="0" rtl="0" algn="l">
              <a:spcBef>
                <a:spcPts val="0"/>
              </a:spcBef>
              <a:spcAft>
                <a:spcPts val="0"/>
              </a:spcAft>
              <a:buNone/>
            </a:pPr>
            <a:r>
              <a:rPr lang="en"/>
              <a:t>*Auto-shutdown of EC2 incase the server faces a 								high CPU usage a common sign of DOS attacks.</a:t>
            </a:r>
            <a:endParaRPr/>
          </a:p>
          <a:p>
            <a:pPr indent="0" lvl="0" marL="0" rtl="0" algn="l">
              <a:spcBef>
                <a:spcPts val="0"/>
              </a:spcBef>
              <a:spcAft>
                <a:spcPts val="0"/>
              </a:spcAft>
              <a:buNone/>
            </a:pPr>
            <a:r>
              <a:rPr lang="en"/>
              <a:t>*Along with alerts to notify and address SQL Injections, 							  TCP SYN flood attack, and Ping of death attacks</a:t>
            </a:r>
            <a:endParaRPr/>
          </a:p>
          <a:p>
            <a:pPr indent="0" lvl="0" marL="0" rtl="0" algn="l">
              <a:spcBef>
                <a:spcPts val="0"/>
              </a:spcBef>
              <a:spcAft>
                <a:spcPts val="0"/>
              </a:spcAft>
              <a:buClr>
                <a:schemeClr val="dk1"/>
              </a:buClr>
              <a:buSzPts val="1100"/>
              <a:buFont typeface="Arial"/>
              <a:buNone/>
            </a:pPr>
            <a:r>
              <a:t/>
            </a:r>
            <a:endParaRPr/>
          </a:p>
        </p:txBody>
      </p:sp>
      <p:sp>
        <p:nvSpPr>
          <p:cNvPr id="1155" name="Google Shape;1155;p64"/>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Bucket Versioning and AWS Cloudwatch</a:t>
            </a:r>
            <a:endParaRPr/>
          </a:p>
        </p:txBody>
      </p:sp>
      <p:pic>
        <p:nvPicPr>
          <p:cNvPr id="1156" name="Google Shape;1156;p64"/>
          <p:cNvPicPr preferRelativeResize="0"/>
          <p:nvPr/>
        </p:nvPicPr>
        <p:blipFill rotWithShape="1">
          <a:blip r:embed="rId3">
            <a:alphaModFix/>
          </a:blip>
          <a:srcRect b="0" l="3063" r="0" t="0"/>
          <a:stretch/>
        </p:blipFill>
        <p:spPr>
          <a:xfrm>
            <a:off x="4786850" y="2425800"/>
            <a:ext cx="4113451" cy="2646024"/>
          </a:xfrm>
          <a:prstGeom prst="rect">
            <a:avLst/>
          </a:prstGeom>
          <a:noFill/>
          <a:ln>
            <a:noFill/>
          </a:ln>
        </p:spPr>
      </p:pic>
      <p:pic>
        <p:nvPicPr>
          <p:cNvPr id="1157" name="Google Shape;1157;p64"/>
          <p:cNvPicPr preferRelativeResize="0"/>
          <p:nvPr/>
        </p:nvPicPr>
        <p:blipFill>
          <a:blip r:embed="rId4">
            <a:alphaModFix/>
          </a:blip>
          <a:stretch>
            <a:fillRect/>
          </a:stretch>
        </p:blipFill>
        <p:spPr>
          <a:xfrm>
            <a:off x="1241825" y="3239950"/>
            <a:ext cx="2807050" cy="1825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65"/>
          <p:cNvSpPr txBox="1"/>
          <p:nvPr>
            <p:ph type="title"/>
          </p:nvPr>
        </p:nvSpPr>
        <p:spPr>
          <a:xfrm>
            <a:off x="4288151" y="1458975"/>
            <a:ext cx="3967500" cy="167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ISSUES</a:t>
            </a:r>
            <a:endParaRPr/>
          </a:p>
        </p:txBody>
      </p:sp>
      <p:sp>
        <p:nvSpPr>
          <p:cNvPr id="1163" name="Google Shape;1163;p65"/>
          <p:cNvSpPr txBox="1"/>
          <p:nvPr>
            <p:ph idx="2" type="title"/>
          </p:nvPr>
        </p:nvSpPr>
        <p:spPr>
          <a:xfrm>
            <a:off x="5597951" y="792425"/>
            <a:ext cx="2657700" cy="7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grpSp>
        <p:nvGrpSpPr>
          <p:cNvPr id="1164" name="Google Shape;1164;p65"/>
          <p:cNvGrpSpPr/>
          <p:nvPr/>
        </p:nvGrpSpPr>
        <p:grpSpPr>
          <a:xfrm>
            <a:off x="284079" y="341456"/>
            <a:ext cx="4955722" cy="4610052"/>
            <a:chOff x="865075" y="238100"/>
            <a:chExt cx="5848150" cy="5238100"/>
          </a:xfrm>
        </p:grpSpPr>
        <p:sp>
          <p:nvSpPr>
            <p:cNvPr id="1165" name="Google Shape;1165;p65"/>
            <p:cNvSpPr/>
            <p:nvPr/>
          </p:nvSpPr>
          <p:spPr>
            <a:xfrm>
              <a:off x="865075" y="238100"/>
              <a:ext cx="5848150" cy="5238100"/>
            </a:xfrm>
            <a:custGeom>
              <a:rect b="b" l="l" r="r" t="t"/>
              <a:pathLst>
                <a:path extrusionOk="0" h="209524" w="233926">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5"/>
            <p:cNvSpPr/>
            <p:nvPr/>
          </p:nvSpPr>
          <p:spPr>
            <a:xfrm>
              <a:off x="865075" y="238100"/>
              <a:ext cx="5848150" cy="5238100"/>
            </a:xfrm>
            <a:custGeom>
              <a:rect b="b" l="l" r="r" t="t"/>
              <a:pathLst>
                <a:path extrusionOk="0" h="209524" w="233926">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p:nvPr/>
          </p:nvSpPr>
          <p:spPr>
            <a:xfrm>
              <a:off x="2143400" y="1734625"/>
              <a:ext cx="329900" cy="322850"/>
            </a:xfrm>
            <a:custGeom>
              <a:rect b="b" l="l" r="r" t="t"/>
              <a:pathLst>
                <a:path extrusionOk="0" h="12914" w="13196">
                  <a:moveTo>
                    <a:pt x="9073" y="0"/>
                  </a:moveTo>
                  <a:cubicBezTo>
                    <a:pt x="9024" y="0"/>
                    <a:pt x="8974" y="2"/>
                    <a:pt x="8924" y="6"/>
                  </a:cubicBezTo>
                  <a:lnTo>
                    <a:pt x="1769" y="599"/>
                  </a:lnTo>
                  <a:cubicBezTo>
                    <a:pt x="683" y="689"/>
                    <a:pt x="0" y="1740"/>
                    <a:pt x="245" y="2946"/>
                  </a:cubicBezTo>
                  <a:lnTo>
                    <a:pt x="1859" y="10886"/>
                  </a:lnTo>
                  <a:cubicBezTo>
                    <a:pt x="2094" y="12038"/>
                    <a:pt x="3089" y="12914"/>
                    <a:pt x="4123" y="12914"/>
                  </a:cubicBezTo>
                  <a:cubicBezTo>
                    <a:pt x="4172" y="12914"/>
                    <a:pt x="4222" y="12912"/>
                    <a:pt x="4271" y="12908"/>
                  </a:cubicBezTo>
                  <a:lnTo>
                    <a:pt x="11427" y="12315"/>
                  </a:lnTo>
                  <a:cubicBezTo>
                    <a:pt x="12513" y="12225"/>
                    <a:pt x="13195" y="11174"/>
                    <a:pt x="12950" y="9969"/>
                  </a:cubicBezTo>
                  <a:lnTo>
                    <a:pt x="11336" y="2027"/>
                  </a:lnTo>
                  <a:cubicBezTo>
                    <a:pt x="11103" y="876"/>
                    <a:pt x="10108" y="0"/>
                    <a:pt x="9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5"/>
            <p:cNvSpPr/>
            <p:nvPr/>
          </p:nvSpPr>
          <p:spPr>
            <a:xfrm>
              <a:off x="2138975" y="1727500"/>
              <a:ext cx="338750" cy="337075"/>
            </a:xfrm>
            <a:custGeom>
              <a:rect b="b" l="l" r="r" t="t"/>
              <a:pathLst>
                <a:path extrusionOk="0" h="13483" w="13550">
                  <a:moveTo>
                    <a:pt x="9253" y="570"/>
                  </a:moveTo>
                  <a:cubicBezTo>
                    <a:pt x="10154" y="570"/>
                    <a:pt x="11027" y="1350"/>
                    <a:pt x="11235" y="2369"/>
                  </a:cubicBezTo>
                  <a:lnTo>
                    <a:pt x="12848" y="10310"/>
                  </a:lnTo>
                  <a:cubicBezTo>
                    <a:pt x="12959" y="10855"/>
                    <a:pt x="12858" y="11388"/>
                    <a:pt x="12569" y="11773"/>
                  </a:cubicBezTo>
                  <a:cubicBezTo>
                    <a:pt x="12334" y="12089"/>
                    <a:pt x="11973" y="12286"/>
                    <a:pt x="11581" y="12316"/>
                  </a:cubicBezTo>
                  <a:lnTo>
                    <a:pt x="4425" y="12908"/>
                  </a:lnTo>
                  <a:cubicBezTo>
                    <a:pt x="4385" y="12911"/>
                    <a:pt x="4344" y="12913"/>
                    <a:pt x="4304" y="12913"/>
                  </a:cubicBezTo>
                  <a:cubicBezTo>
                    <a:pt x="3407" y="12913"/>
                    <a:pt x="2524" y="12136"/>
                    <a:pt x="2316" y="11115"/>
                  </a:cubicBezTo>
                  <a:lnTo>
                    <a:pt x="702" y="3175"/>
                  </a:lnTo>
                  <a:cubicBezTo>
                    <a:pt x="592" y="2629"/>
                    <a:pt x="694" y="2096"/>
                    <a:pt x="982" y="1712"/>
                  </a:cubicBezTo>
                  <a:cubicBezTo>
                    <a:pt x="1217" y="1396"/>
                    <a:pt x="1578" y="1197"/>
                    <a:pt x="1971" y="1168"/>
                  </a:cubicBezTo>
                  <a:lnTo>
                    <a:pt x="9126" y="576"/>
                  </a:lnTo>
                  <a:cubicBezTo>
                    <a:pt x="9168" y="572"/>
                    <a:pt x="9211" y="570"/>
                    <a:pt x="9253" y="570"/>
                  </a:cubicBezTo>
                  <a:close/>
                  <a:moveTo>
                    <a:pt x="9247" y="1"/>
                  </a:moveTo>
                  <a:cubicBezTo>
                    <a:pt x="9191" y="1"/>
                    <a:pt x="9134" y="3"/>
                    <a:pt x="9078" y="8"/>
                  </a:cubicBezTo>
                  <a:lnTo>
                    <a:pt x="1922" y="600"/>
                  </a:lnTo>
                  <a:cubicBezTo>
                    <a:pt x="1360" y="647"/>
                    <a:pt x="864" y="920"/>
                    <a:pt x="526" y="1370"/>
                  </a:cubicBezTo>
                  <a:cubicBezTo>
                    <a:pt x="140" y="1884"/>
                    <a:pt x="0" y="2583"/>
                    <a:pt x="143" y="3288"/>
                  </a:cubicBezTo>
                  <a:lnTo>
                    <a:pt x="1757" y="11229"/>
                  </a:lnTo>
                  <a:cubicBezTo>
                    <a:pt x="2018" y="12506"/>
                    <a:pt x="3137" y="13483"/>
                    <a:pt x="4301" y="13483"/>
                  </a:cubicBezTo>
                  <a:cubicBezTo>
                    <a:pt x="4358" y="13483"/>
                    <a:pt x="4415" y="13480"/>
                    <a:pt x="4472" y="13476"/>
                  </a:cubicBezTo>
                  <a:lnTo>
                    <a:pt x="11626" y="12883"/>
                  </a:lnTo>
                  <a:cubicBezTo>
                    <a:pt x="12189" y="12837"/>
                    <a:pt x="12686" y="12564"/>
                    <a:pt x="13023" y="12114"/>
                  </a:cubicBezTo>
                  <a:cubicBezTo>
                    <a:pt x="13409" y="11600"/>
                    <a:pt x="13549" y="10900"/>
                    <a:pt x="13406" y="10196"/>
                  </a:cubicBezTo>
                  <a:lnTo>
                    <a:pt x="11792" y="2255"/>
                  </a:lnTo>
                  <a:cubicBezTo>
                    <a:pt x="11533" y="977"/>
                    <a:pt x="10416" y="1"/>
                    <a:pt x="9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5"/>
            <p:cNvSpPr/>
            <p:nvPr/>
          </p:nvSpPr>
          <p:spPr>
            <a:xfrm>
              <a:off x="2543000" y="1701550"/>
              <a:ext cx="329875" cy="322825"/>
            </a:xfrm>
            <a:custGeom>
              <a:rect b="b" l="l" r="r" t="t"/>
              <a:pathLst>
                <a:path extrusionOk="0" h="12913" w="13195">
                  <a:moveTo>
                    <a:pt x="9074" y="0"/>
                  </a:moveTo>
                  <a:cubicBezTo>
                    <a:pt x="9024" y="0"/>
                    <a:pt x="8974" y="2"/>
                    <a:pt x="8924" y="6"/>
                  </a:cubicBezTo>
                  <a:lnTo>
                    <a:pt x="1769" y="599"/>
                  </a:lnTo>
                  <a:cubicBezTo>
                    <a:pt x="683" y="688"/>
                    <a:pt x="0" y="1739"/>
                    <a:pt x="245" y="2945"/>
                  </a:cubicBezTo>
                  <a:lnTo>
                    <a:pt x="1859" y="10886"/>
                  </a:lnTo>
                  <a:cubicBezTo>
                    <a:pt x="2092" y="12036"/>
                    <a:pt x="3086" y="12913"/>
                    <a:pt x="4121" y="12913"/>
                  </a:cubicBezTo>
                  <a:cubicBezTo>
                    <a:pt x="4171" y="12913"/>
                    <a:pt x="4221" y="12911"/>
                    <a:pt x="4271" y="12907"/>
                  </a:cubicBezTo>
                  <a:lnTo>
                    <a:pt x="11426" y="12314"/>
                  </a:lnTo>
                  <a:cubicBezTo>
                    <a:pt x="12513" y="12224"/>
                    <a:pt x="13195" y="11173"/>
                    <a:pt x="12950" y="9968"/>
                  </a:cubicBezTo>
                  <a:lnTo>
                    <a:pt x="11336" y="2027"/>
                  </a:lnTo>
                  <a:cubicBezTo>
                    <a:pt x="11102" y="877"/>
                    <a:pt x="10109" y="0"/>
                    <a:pt x="9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p:nvPr/>
          </p:nvSpPr>
          <p:spPr>
            <a:xfrm>
              <a:off x="2538550" y="1694425"/>
              <a:ext cx="338775" cy="337075"/>
            </a:xfrm>
            <a:custGeom>
              <a:rect b="b" l="l" r="r" t="t"/>
              <a:pathLst>
                <a:path extrusionOk="0" h="13483" w="13551">
                  <a:moveTo>
                    <a:pt x="9253" y="569"/>
                  </a:moveTo>
                  <a:cubicBezTo>
                    <a:pt x="10155" y="569"/>
                    <a:pt x="11028" y="1349"/>
                    <a:pt x="11235" y="2368"/>
                  </a:cubicBezTo>
                  <a:lnTo>
                    <a:pt x="12848" y="10309"/>
                  </a:lnTo>
                  <a:cubicBezTo>
                    <a:pt x="12959" y="10854"/>
                    <a:pt x="12857" y="11387"/>
                    <a:pt x="12569" y="11771"/>
                  </a:cubicBezTo>
                  <a:cubicBezTo>
                    <a:pt x="12333" y="12087"/>
                    <a:pt x="11972" y="12285"/>
                    <a:pt x="11579" y="12315"/>
                  </a:cubicBezTo>
                  <a:lnTo>
                    <a:pt x="4424" y="12907"/>
                  </a:lnTo>
                  <a:cubicBezTo>
                    <a:pt x="4385" y="12910"/>
                    <a:pt x="4347" y="12912"/>
                    <a:pt x="4308" y="12912"/>
                  </a:cubicBezTo>
                  <a:cubicBezTo>
                    <a:pt x="3407" y="12912"/>
                    <a:pt x="2523" y="12138"/>
                    <a:pt x="2316" y="11114"/>
                  </a:cubicBezTo>
                  <a:lnTo>
                    <a:pt x="702" y="3173"/>
                  </a:lnTo>
                  <a:cubicBezTo>
                    <a:pt x="591" y="2628"/>
                    <a:pt x="693" y="2095"/>
                    <a:pt x="982" y="1711"/>
                  </a:cubicBezTo>
                  <a:cubicBezTo>
                    <a:pt x="1216" y="1395"/>
                    <a:pt x="1578" y="1197"/>
                    <a:pt x="1970" y="1167"/>
                  </a:cubicBezTo>
                  <a:lnTo>
                    <a:pt x="9126" y="575"/>
                  </a:lnTo>
                  <a:cubicBezTo>
                    <a:pt x="9168" y="571"/>
                    <a:pt x="9210" y="570"/>
                    <a:pt x="9253" y="570"/>
                  </a:cubicBezTo>
                  <a:lnTo>
                    <a:pt x="9253" y="569"/>
                  </a:lnTo>
                  <a:close/>
                  <a:moveTo>
                    <a:pt x="9246" y="0"/>
                  </a:moveTo>
                  <a:cubicBezTo>
                    <a:pt x="9190" y="0"/>
                    <a:pt x="9134" y="2"/>
                    <a:pt x="9078" y="7"/>
                  </a:cubicBezTo>
                  <a:lnTo>
                    <a:pt x="1923" y="599"/>
                  </a:lnTo>
                  <a:cubicBezTo>
                    <a:pt x="1360" y="646"/>
                    <a:pt x="864" y="919"/>
                    <a:pt x="527" y="1369"/>
                  </a:cubicBezTo>
                  <a:cubicBezTo>
                    <a:pt x="141" y="1884"/>
                    <a:pt x="1" y="2582"/>
                    <a:pt x="144" y="3287"/>
                  </a:cubicBezTo>
                  <a:lnTo>
                    <a:pt x="1758" y="11228"/>
                  </a:lnTo>
                  <a:cubicBezTo>
                    <a:pt x="2018" y="12507"/>
                    <a:pt x="3137" y="13483"/>
                    <a:pt x="4301" y="13483"/>
                  </a:cubicBezTo>
                  <a:cubicBezTo>
                    <a:pt x="4358" y="13483"/>
                    <a:pt x="4415" y="13479"/>
                    <a:pt x="4472" y="13475"/>
                  </a:cubicBezTo>
                  <a:lnTo>
                    <a:pt x="11627" y="12882"/>
                  </a:lnTo>
                  <a:cubicBezTo>
                    <a:pt x="12191" y="12836"/>
                    <a:pt x="12687" y="12563"/>
                    <a:pt x="13024" y="12113"/>
                  </a:cubicBezTo>
                  <a:cubicBezTo>
                    <a:pt x="13410" y="11599"/>
                    <a:pt x="13550" y="10899"/>
                    <a:pt x="13407" y="10196"/>
                  </a:cubicBezTo>
                  <a:lnTo>
                    <a:pt x="11793" y="2255"/>
                  </a:lnTo>
                  <a:cubicBezTo>
                    <a:pt x="11532" y="976"/>
                    <a:pt x="10410" y="0"/>
                    <a:pt x="92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5"/>
            <p:cNvSpPr/>
            <p:nvPr/>
          </p:nvSpPr>
          <p:spPr>
            <a:xfrm>
              <a:off x="2942575" y="1668450"/>
              <a:ext cx="329900" cy="322825"/>
            </a:xfrm>
            <a:custGeom>
              <a:rect b="b" l="l" r="r" t="t"/>
              <a:pathLst>
                <a:path extrusionOk="0" h="12913" w="13196">
                  <a:moveTo>
                    <a:pt x="9075" y="0"/>
                  </a:moveTo>
                  <a:cubicBezTo>
                    <a:pt x="9025" y="0"/>
                    <a:pt x="8975" y="2"/>
                    <a:pt x="8925" y="6"/>
                  </a:cubicBezTo>
                  <a:lnTo>
                    <a:pt x="1769" y="599"/>
                  </a:lnTo>
                  <a:cubicBezTo>
                    <a:pt x="684" y="688"/>
                    <a:pt x="1" y="1739"/>
                    <a:pt x="246" y="2945"/>
                  </a:cubicBezTo>
                  <a:lnTo>
                    <a:pt x="1860" y="10886"/>
                  </a:lnTo>
                  <a:cubicBezTo>
                    <a:pt x="2093" y="12036"/>
                    <a:pt x="3087" y="12913"/>
                    <a:pt x="4121" y="12913"/>
                  </a:cubicBezTo>
                  <a:cubicBezTo>
                    <a:pt x="4171" y="12913"/>
                    <a:pt x="4221" y="12911"/>
                    <a:pt x="4271" y="12907"/>
                  </a:cubicBezTo>
                  <a:lnTo>
                    <a:pt x="11426" y="12314"/>
                  </a:lnTo>
                  <a:cubicBezTo>
                    <a:pt x="12513" y="12224"/>
                    <a:pt x="13196" y="11173"/>
                    <a:pt x="12949" y="9968"/>
                  </a:cubicBezTo>
                  <a:lnTo>
                    <a:pt x="11336" y="2027"/>
                  </a:lnTo>
                  <a:cubicBezTo>
                    <a:pt x="11102" y="877"/>
                    <a:pt x="10108" y="0"/>
                    <a:pt x="9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5"/>
            <p:cNvSpPr/>
            <p:nvPr/>
          </p:nvSpPr>
          <p:spPr>
            <a:xfrm>
              <a:off x="2938150" y="1661325"/>
              <a:ext cx="338750" cy="337075"/>
            </a:xfrm>
            <a:custGeom>
              <a:rect b="b" l="l" r="r" t="t"/>
              <a:pathLst>
                <a:path extrusionOk="0" h="13483" w="13550">
                  <a:moveTo>
                    <a:pt x="9253" y="570"/>
                  </a:moveTo>
                  <a:cubicBezTo>
                    <a:pt x="10155" y="570"/>
                    <a:pt x="11028" y="1349"/>
                    <a:pt x="11234" y="2369"/>
                  </a:cubicBezTo>
                  <a:lnTo>
                    <a:pt x="12849" y="10310"/>
                  </a:lnTo>
                  <a:cubicBezTo>
                    <a:pt x="12959" y="10855"/>
                    <a:pt x="12857" y="11387"/>
                    <a:pt x="12569" y="11772"/>
                  </a:cubicBezTo>
                  <a:cubicBezTo>
                    <a:pt x="12333" y="12088"/>
                    <a:pt x="11973" y="12287"/>
                    <a:pt x="11580" y="12316"/>
                  </a:cubicBezTo>
                  <a:lnTo>
                    <a:pt x="4425" y="12908"/>
                  </a:lnTo>
                  <a:cubicBezTo>
                    <a:pt x="4384" y="12912"/>
                    <a:pt x="4344" y="12913"/>
                    <a:pt x="4303" y="12913"/>
                  </a:cubicBezTo>
                  <a:cubicBezTo>
                    <a:pt x="3404" y="12913"/>
                    <a:pt x="2524" y="12136"/>
                    <a:pt x="2315" y="11115"/>
                  </a:cubicBezTo>
                  <a:lnTo>
                    <a:pt x="701" y="3174"/>
                  </a:lnTo>
                  <a:cubicBezTo>
                    <a:pt x="591" y="2628"/>
                    <a:pt x="692" y="2096"/>
                    <a:pt x="981" y="1711"/>
                  </a:cubicBezTo>
                  <a:cubicBezTo>
                    <a:pt x="1216" y="1395"/>
                    <a:pt x="1577" y="1197"/>
                    <a:pt x="1970" y="1167"/>
                  </a:cubicBezTo>
                  <a:lnTo>
                    <a:pt x="9125" y="575"/>
                  </a:lnTo>
                  <a:cubicBezTo>
                    <a:pt x="9167" y="571"/>
                    <a:pt x="9210" y="570"/>
                    <a:pt x="9253" y="570"/>
                  </a:cubicBezTo>
                  <a:close/>
                  <a:moveTo>
                    <a:pt x="9238" y="1"/>
                  </a:moveTo>
                  <a:cubicBezTo>
                    <a:pt x="9185" y="1"/>
                    <a:pt x="9132" y="3"/>
                    <a:pt x="9078" y="7"/>
                  </a:cubicBezTo>
                  <a:lnTo>
                    <a:pt x="1923" y="600"/>
                  </a:lnTo>
                  <a:cubicBezTo>
                    <a:pt x="1359" y="647"/>
                    <a:pt x="863" y="920"/>
                    <a:pt x="525" y="1369"/>
                  </a:cubicBezTo>
                  <a:cubicBezTo>
                    <a:pt x="139" y="1884"/>
                    <a:pt x="0" y="2583"/>
                    <a:pt x="144" y="3287"/>
                  </a:cubicBezTo>
                  <a:lnTo>
                    <a:pt x="1758" y="11228"/>
                  </a:lnTo>
                  <a:cubicBezTo>
                    <a:pt x="2017" y="12507"/>
                    <a:pt x="3137" y="13483"/>
                    <a:pt x="4301" y="13483"/>
                  </a:cubicBezTo>
                  <a:cubicBezTo>
                    <a:pt x="4358" y="13483"/>
                    <a:pt x="4415" y="13481"/>
                    <a:pt x="4472" y="13475"/>
                  </a:cubicBezTo>
                  <a:lnTo>
                    <a:pt x="11628" y="12883"/>
                  </a:lnTo>
                  <a:cubicBezTo>
                    <a:pt x="12191" y="12836"/>
                    <a:pt x="12686" y="12563"/>
                    <a:pt x="13024" y="12113"/>
                  </a:cubicBezTo>
                  <a:cubicBezTo>
                    <a:pt x="13410" y="11599"/>
                    <a:pt x="13550" y="10899"/>
                    <a:pt x="13406" y="10195"/>
                  </a:cubicBezTo>
                  <a:lnTo>
                    <a:pt x="11792" y="2255"/>
                  </a:lnTo>
                  <a:cubicBezTo>
                    <a:pt x="11531" y="973"/>
                    <a:pt x="10414" y="1"/>
                    <a:pt x="9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5"/>
            <p:cNvSpPr/>
            <p:nvPr/>
          </p:nvSpPr>
          <p:spPr>
            <a:xfrm>
              <a:off x="3342175" y="1635350"/>
              <a:ext cx="329900" cy="322850"/>
            </a:xfrm>
            <a:custGeom>
              <a:rect b="b" l="l" r="r" t="t"/>
              <a:pathLst>
                <a:path extrusionOk="0" h="12914" w="13196">
                  <a:moveTo>
                    <a:pt x="9074" y="0"/>
                  </a:moveTo>
                  <a:cubicBezTo>
                    <a:pt x="9025" y="0"/>
                    <a:pt x="8974" y="2"/>
                    <a:pt x="8924" y="7"/>
                  </a:cubicBezTo>
                  <a:lnTo>
                    <a:pt x="1769" y="599"/>
                  </a:lnTo>
                  <a:cubicBezTo>
                    <a:pt x="682" y="689"/>
                    <a:pt x="0" y="1740"/>
                    <a:pt x="245" y="2946"/>
                  </a:cubicBezTo>
                  <a:lnTo>
                    <a:pt x="1859" y="10887"/>
                  </a:lnTo>
                  <a:cubicBezTo>
                    <a:pt x="2093" y="12037"/>
                    <a:pt x="3086" y="12913"/>
                    <a:pt x="4121" y="12913"/>
                  </a:cubicBezTo>
                  <a:cubicBezTo>
                    <a:pt x="4171" y="12913"/>
                    <a:pt x="4221" y="12911"/>
                    <a:pt x="4271" y="12907"/>
                  </a:cubicBezTo>
                  <a:lnTo>
                    <a:pt x="11425" y="12314"/>
                  </a:lnTo>
                  <a:cubicBezTo>
                    <a:pt x="12512" y="12224"/>
                    <a:pt x="13195" y="11174"/>
                    <a:pt x="12949" y="9968"/>
                  </a:cubicBezTo>
                  <a:lnTo>
                    <a:pt x="11335" y="2028"/>
                  </a:lnTo>
                  <a:cubicBezTo>
                    <a:pt x="11102" y="877"/>
                    <a:pt x="10108" y="0"/>
                    <a:pt x="9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p:nvPr/>
          </p:nvSpPr>
          <p:spPr>
            <a:xfrm>
              <a:off x="3337750" y="1628225"/>
              <a:ext cx="338725" cy="337100"/>
            </a:xfrm>
            <a:custGeom>
              <a:rect b="b" l="l" r="r" t="t"/>
              <a:pathLst>
                <a:path extrusionOk="0" h="13484" w="13549">
                  <a:moveTo>
                    <a:pt x="9253" y="569"/>
                  </a:moveTo>
                  <a:lnTo>
                    <a:pt x="9253" y="570"/>
                  </a:lnTo>
                  <a:cubicBezTo>
                    <a:pt x="10154" y="570"/>
                    <a:pt x="11027" y="1350"/>
                    <a:pt x="11233" y="2368"/>
                  </a:cubicBezTo>
                  <a:lnTo>
                    <a:pt x="12847" y="10309"/>
                  </a:lnTo>
                  <a:cubicBezTo>
                    <a:pt x="12958" y="10854"/>
                    <a:pt x="12856" y="11387"/>
                    <a:pt x="12567" y="11772"/>
                  </a:cubicBezTo>
                  <a:cubicBezTo>
                    <a:pt x="12333" y="12087"/>
                    <a:pt x="11972" y="12286"/>
                    <a:pt x="11579" y="12315"/>
                  </a:cubicBezTo>
                  <a:lnTo>
                    <a:pt x="4423" y="12907"/>
                  </a:lnTo>
                  <a:cubicBezTo>
                    <a:pt x="4383" y="12911"/>
                    <a:pt x="4343" y="12912"/>
                    <a:pt x="4303" y="12912"/>
                  </a:cubicBezTo>
                  <a:cubicBezTo>
                    <a:pt x="3403" y="12912"/>
                    <a:pt x="2522" y="12136"/>
                    <a:pt x="2315" y="11114"/>
                  </a:cubicBezTo>
                  <a:lnTo>
                    <a:pt x="701" y="3173"/>
                  </a:lnTo>
                  <a:cubicBezTo>
                    <a:pt x="590" y="2628"/>
                    <a:pt x="692" y="2095"/>
                    <a:pt x="981" y="1711"/>
                  </a:cubicBezTo>
                  <a:cubicBezTo>
                    <a:pt x="1216" y="1395"/>
                    <a:pt x="1576" y="1197"/>
                    <a:pt x="1969" y="1167"/>
                  </a:cubicBezTo>
                  <a:lnTo>
                    <a:pt x="9124" y="575"/>
                  </a:lnTo>
                  <a:cubicBezTo>
                    <a:pt x="9167" y="571"/>
                    <a:pt x="9210" y="569"/>
                    <a:pt x="9253" y="569"/>
                  </a:cubicBezTo>
                  <a:close/>
                  <a:moveTo>
                    <a:pt x="9243" y="1"/>
                  </a:moveTo>
                  <a:cubicBezTo>
                    <a:pt x="9188" y="1"/>
                    <a:pt x="9132" y="3"/>
                    <a:pt x="9077" y="7"/>
                  </a:cubicBezTo>
                  <a:lnTo>
                    <a:pt x="1922" y="600"/>
                  </a:lnTo>
                  <a:cubicBezTo>
                    <a:pt x="1359" y="646"/>
                    <a:pt x="862" y="919"/>
                    <a:pt x="525" y="1369"/>
                  </a:cubicBezTo>
                  <a:cubicBezTo>
                    <a:pt x="139" y="1884"/>
                    <a:pt x="0" y="2583"/>
                    <a:pt x="144" y="3287"/>
                  </a:cubicBezTo>
                  <a:lnTo>
                    <a:pt x="1757" y="11228"/>
                  </a:lnTo>
                  <a:cubicBezTo>
                    <a:pt x="2017" y="12507"/>
                    <a:pt x="3136" y="13483"/>
                    <a:pt x="4300" y="13483"/>
                  </a:cubicBezTo>
                  <a:cubicBezTo>
                    <a:pt x="4357" y="13483"/>
                    <a:pt x="4414" y="13481"/>
                    <a:pt x="4472" y="13475"/>
                  </a:cubicBezTo>
                  <a:lnTo>
                    <a:pt x="11626" y="12883"/>
                  </a:lnTo>
                  <a:cubicBezTo>
                    <a:pt x="12189" y="12836"/>
                    <a:pt x="12686" y="12563"/>
                    <a:pt x="13023" y="12114"/>
                  </a:cubicBezTo>
                  <a:cubicBezTo>
                    <a:pt x="13409" y="11599"/>
                    <a:pt x="13548" y="10901"/>
                    <a:pt x="13405" y="10196"/>
                  </a:cubicBezTo>
                  <a:lnTo>
                    <a:pt x="11791" y="2255"/>
                  </a:lnTo>
                  <a:cubicBezTo>
                    <a:pt x="11531" y="975"/>
                    <a:pt x="10414" y="1"/>
                    <a:pt x="9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5"/>
            <p:cNvSpPr/>
            <p:nvPr/>
          </p:nvSpPr>
          <p:spPr>
            <a:xfrm>
              <a:off x="2236200" y="2191200"/>
              <a:ext cx="329900" cy="322875"/>
            </a:xfrm>
            <a:custGeom>
              <a:rect b="b" l="l" r="r" t="t"/>
              <a:pathLst>
                <a:path extrusionOk="0" h="12915" w="13196">
                  <a:moveTo>
                    <a:pt x="9073" y="1"/>
                  </a:moveTo>
                  <a:cubicBezTo>
                    <a:pt x="9024" y="1"/>
                    <a:pt x="8974" y="3"/>
                    <a:pt x="8924" y="7"/>
                  </a:cubicBezTo>
                  <a:lnTo>
                    <a:pt x="1769" y="599"/>
                  </a:lnTo>
                  <a:cubicBezTo>
                    <a:pt x="683" y="689"/>
                    <a:pt x="0" y="1740"/>
                    <a:pt x="245" y="2947"/>
                  </a:cubicBezTo>
                  <a:lnTo>
                    <a:pt x="1859" y="10887"/>
                  </a:lnTo>
                  <a:cubicBezTo>
                    <a:pt x="2093" y="12038"/>
                    <a:pt x="3086" y="12914"/>
                    <a:pt x="4121" y="12914"/>
                  </a:cubicBezTo>
                  <a:cubicBezTo>
                    <a:pt x="4171" y="12914"/>
                    <a:pt x="4221" y="12912"/>
                    <a:pt x="4271" y="12908"/>
                  </a:cubicBezTo>
                  <a:lnTo>
                    <a:pt x="11427" y="12316"/>
                  </a:lnTo>
                  <a:cubicBezTo>
                    <a:pt x="12514" y="12225"/>
                    <a:pt x="13195" y="11174"/>
                    <a:pt x="12950" y="9969"/>
                  </a:cubicBezTo>
                  <a:lnTo>
                    <a:pt x="11336" y="2028"/>
                  </a:lnTo>
                  <a:cubicBezTo>
                    <a:pt x="11102" y="877"/>
                    <a:pt x="10107" y="1"/>
                    <a:pt x="90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5"/>
            <p:cNvSpPr/>
            <p:nvPr/>
          </p:nvSpPr>
          <p:spPr>
            <a:xfrm>
              <a:off x="2231775" y="2184100"/>
              <a:ext cx="338750" cy="337100"/>
            </a:xfrm>
            <a:custGeom>
              <a:rect b="b" l="l" r="r" t="t"/>
              <a:pathLst>
                <a:path extrusionOk="0" h="13484" w="13550">
                  <a:moveTo>
                    <a:pt x="9254" y="569"/>
                  </a:moveTo>
                  <a:cubicBezTo>
                    <a:pt x="10156" y="569"/>
                    <a:pt x="11027" y="1349"/>
                    <a:pt x="11233" y="2368"/>
                  </a:cubicBezTo>
                  <a:lnTo>
                    <a:pt x="12847" y="10310"/>
                  </a:lnTo>
                  <a:cubicBezTo>
                    <a:pt x="12958" y="10855"/>
                    <a:pt x="12856" y="11387"/>
                    <a:pt x="12569" y="11771"/>
                  </a:cubicBezTo>
                  <a:cubicBezTo>
                    <a:pt x="12333" y="12087"/>
                    <a:pt x="11973" y="12286"/>
                    <a:pt x="11580" y="12315"/>
                  </a:cubicBezTo>
                  <a:lnTo>
                    <a:pt x="4424" y="12908"/>
                  </a:lnTo>
                  <a:cubicBezTo>
                    <a:pt x="4384" y="12911"/>
                    <a:pt x="4344" y="12912"/>
                    <a:pt x="4304" y="12912"/>
                  </a:cubicBezTo>
                  <a:cubicBezTo>
                    <a:pt x="3403" y="12912"/>
                    <a:pt x="2522" y="12136"/>
                    <a:pt x="2315" y="11114"/>
                  </a:cubicBezTo>
                  <a:lnTo>
                    <a:pt x="701" y="3173"/>
                  </a:lnTo>
                  <a:cubicBezTo>
                    <a:pt x="590" y="2628"/>
                    <a:pt x="693" y="2095"/>
                    <a:pt x="981" y="1712"/>
                  </a:cubicBezTo>
                  <a:cubicBezTo>
                    <a:pt x="1216" y="1396"/>
                    <a:pt x="1577" y="1197"/>
                    <a:pt x="1970" y="1168"/>
                  </a:cubicBezTo>
                  <a:lnTo>
                    <a:pt x="9125" y="575"/>
                  </a:lnTo>
                  <a:cubicBezTo>
                    <a:pt x="9167" y="572"/>
                    <a:pt x="9210" y="569"/>
                    <a:pt x="9253" y="569"/>
                  </a:cubicBezTo>
                  <a:close/>
                  <a:moveTo>
                    <a:pt x="9244" y="1"/>
                  </a:moveTo>
                  <a:cubicBezTo>
                    <a:pt x="9189" y="1"/>
                    <a:pt x="9133" y="3"/>
                    <a:pt x="9078" y="7"/>
                  </a:cubicBezTo>
                  <a:lnTo>
                    <a:pt x="1922" y="600"/>
                  </a:lnTo>
                  <a:cubicBezTo>
                    <a:pt x="1359" y="647"/>
                    <a:pt x="864" y="919"/>
                    <a:pt x="526" y="1370"/>
                  </a:cubicBezTo>
                  <a:cubicBezTo>
                    <a:pt x="140" y="1884"/>
                    <a:pt x="0" y="2583"/>
                    <a:pt x="144" y="3287"/>
                  </a:cubicBezTo>
                  <a:lnTo>
                    <a:pt x="1757" y="11228"/>
                  </a:lnTo>
                  <a:cubicBezTo>
                    <a:pt x="2017" y="12507"/>
                    <a:pt x="3137" y="13483"/>
                    <a:pt x="4301" y="13483"/>
                  </a:cubicBezTo>
                  <a:cubicBezTo>
                    <a:pt x="4358" y="13483"/>
                    <a:pt x="4414" y="13480"/>
                    <a:pt x="4472" y="13475"/>
                  </a:cubicBezTo>
                  <a:lnTo>
                    <a:pt x="11627" y="12883"/>
                  </a:lnTo>
                  <a:cubicBezTo>
                    <a:pt x="12191" y="12837"/>
                    <a:pt x="12686" y="12563"/>
                    <a:pt x="13023" y="12113"/>
                  </a:cubicBezTo>
                  <a:cubicBezTo>
                    <a:pt x="13409" y="11600"/>
                    <a:pt x="13549" y="10900"/>
                    <a:pt x="13406" y="10197"/>
                  </a:cubicBezTo>
                  <a:lnTo>
                    <a:pt x="11792" y="2256"/>
                  </a:lnTo>
                  <a:cubicBezTo>
                    <a:pt x="11531" y="975"/>
                    <a:pt x="10412" y="1"/>
                    <a:pt x="9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5"/>
            <p:cNvSpPr/>
            <p:nvPr/>
          </p:nvSpPr>
          <p:spPr>
            <a:xfrm>
              <a:off x="2635825" y="2158125"/>
              <a:ext cx="329850" cy="322850"/>
            </a:xfrm>
            <a:custGeom>
              <a:rect b="b" l="l" r="r" t="t"/>
              <a:pathLst>
                <a:path extrusionOk="0" h="12914" w="13194">
                  <a:moveTo>
                    <a:pt x="9073" y="1"/>
                  </a:moveTo>
                  <a:cubicBezTo>
                    <a:pt x="9023" y="1"/>
                    <a:pt x="8973" y="3"/>
                    <a:pt x="8923" y="7"/>
                  </a:cubicBezTo>
                  <a:lnTo>
                    <a:pt x="1769" y="599"/>
                  </a:lnTo>
                  <a:cubicBezTo>
                    <a:pt x="682" y="689"/>
                    <a:pt x="0" y="1739"/>
                    <a:pt x="245" y="2946"/>
                  </a:cubicBezTo>
                  <a:lnTo>
                    <a:pt x="1859" y="10887"/>
                  </a:lnTo>
                  <a:cubicBezTo>
                    <a:pt x="2093" y="12037"/>
                    <a:pt x="3086" y="12913"/>
                    <a:pt x="4120" y="12913"/>
                  </a:cubicBezTo>
                  <a:cubicBezTo>
                    <a:pt x="4170" y="12913"/>
                    <a:pt x="4220" y="12911"/>
                    <a:pt x="4270" y="12907"/>
                  </a:cubicBezTo>
                  <a:lnTo>
                    <a:pt x="11425" y="12315"/>
                  </a:lnTo>
                  <a:cubicBezTo>
                    <a:pt x="12512" y="12224"/>
                    <a:pt x="13194" y="11174"/>
                    <a:pt x="12949" y="9968"/>
                  </a:cubicBezTo>
                  <a:lnTo>
                    <a:pt x="11335" y="2027"/>
                  </a:lnTo>
                  <a:cubicBezTo>
                    <a:pt x="11101" y="877"/>
                    <a:pt x="10108" y="1"/>
                    <a:pt x="90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5"/>
            <p:cNvSpPr/>
            <p:nvPr/>
          </p:nvSpPr>
          <p:spPr>
            <a:xfrm>
              <a:off x="2631350" y="2151025"/>
              <a:ext cx="338725" cy="337075"/>
            </a:xfrm>
            <a:custGeom>
              <a:rect b="b" l="l" r="r" t="t"/>
              <a:pathLst>
                <a:path extrusionOk="0" h="13483" w="13549">
                  <a:moveTo>
                    <a:pt x="9253" y="570"/>
                  </a:moveTo>
                  <a:cubicBezTo>
                    <a:pt x="10155" y="570"/>
                    <a:pt x="11028" y="1348"/>
                    <a:pt x="11235" y="2368"/>
                  </a:cubicBezTo>
                  <a:lnTo>
                    <a:pt x="12848" y="10309"/>
                  </a:lnTo>
                  <a:cubicBezTo>
                    <a:pt x="12960" y="10854"/>
                    <a:pt x="12857" y="11386"/>
                    <a:pt x="12569" y="11771"/>
                  </a:cubicBezTo>
                  <a:cubicBezTo>
                    <a:pt x="12333" y="12087"/>
                    <a:pt x="11973" y="12285"/>
                    <a:pt x="11581" y="12315"/>
                  </a:cubicBezTo>
                  <a:lnTo>
                    <a:pt x="4425" y="12908"/>
                  </a:lnTo>
                  <a:cubicBezTo>
                    <a:pt x="4386" y="12911"/>
                    <a:pt x="4347" y="12912"/>
                    <a:pt x="4308" y="12912"/>
                  </a:cubicBezTo>
                  <a:cubicBezTo>
                    <a:pt x="3406" y="12912"/>
                    <a:pt x="2524" y="12137"/>
                    <a:pt x="2316" y="11113"/>
                  </a:cubicBezTo>
                  <a:lnTo>
                    <a:pt x="702" y="3172"/>
                  </a:lnTo>
                  <a:cubicBezTo>
                    <a:pt x="591" y="2628"/>
                    <a:pt x="693" y="2096"/>
                    <a:pt x="982" y="1711"/>
                  </a:cubicBezTo>
                  <a:cubicBezTo>
                    <a:pt x="1216" y="1395"/>
                    <a:pt x="1578" y="1196"/>
                    <a:pt x="1970" y="1167"/>
                  </a:cubicBezTo>
                  <a:lnTo>
                    <a:pt x="9126" y="574"/>
                  </a:lnTo>
                  <a:cubicBezTo>
                    <a:pt x="9168" y="571"/>
                    <a:pt x="9211" y="570"/>
                    <a:pt x="9253" y="570"/>
                  </a:cubicBezTo>
                  <a:close/>
                  <a:moveTo>
                    <a:pt x="9239" y="0"/>
                  </a:moveTo>
                  <a:cubicBezTo>
                    <a:pt x="9185" y="0"/>
                    <a:pt x="9131" y="2"/>
                    <a:pt x="9077" y="6"/>
                  </a:cubicBezTo>
                  <a:lnTo>
                    <a:pt x="1923" y="599"/>
                  </a:lnTo>
                  <a:cubicBezTo>
                    <a:pt x="1360" y="646"/>
                    <a:pt x="863" y="920"/>
                    <a:pt x="526" y="1369"/>
                  </a:cubicBezTo>
                  <a:cubicBezTo>
                    <a:pt x="140" y="1883"/>
                    <a:pt x="1" y="2582"/>
                    <a:pt x="144" y="3286"/>
                  </a:cubicBezTo>
                  <a:lnTo>
                    <a:pt x="1758" y="11227"/>
                  </a:lnTo>
                  <a:cubicBezTo>
                    <a:pt x="2018" y="12506"/>
                    <a:pt x="3137" y="13482"/>
                    <a:pt x="4301" y="13482"/>
                  </a:cubicBezTo>
                  <a:cubicBezTo>
                    <a:pt x="4359" y="13482"/>
                    <a:pt x="4415" y="13480"/>
                    <a:pt x="4473" y="13476"/>
                  </a:cubicBezTo>
                  <a:lnTo>
                    <a:pt x="11627" y="12883"/>
                  </a:lnTo>
                  <a:cubicBezTo>
                    <a:pt x="12190" y="12836"/>
                    <a:pt x="12687" y="12563"/>
                    <a:pt x="13024" y="12113"/>
                  </a:cubicBezTo>
                  <a:cubicBezTo>
                    <a:pt x="13410" y="11599"/>
                    <a:pt x="13549" y="10900"/>
                    <a:pt x="13406" y="10196"/>
                  </a:cubicBezTo>
                  <a:lnTo>
                    <a:pt x="11793" y="2255"/>
                  </a:lnTo>
                  <a:cubicBezTo>
                    <a:pt x="11532" y="973"/>
                    <a:pt x="10411" y="0"/>
                    <a:pt x="92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5"/>
            <p:cNvSpPr/>
            <p:nvPr/>
          </p:nvSpPr>
          <p:spPr>
            <a:xfrm>
              <a:off x="3434975" y="2091950"/>
              <a:ext cx="329900" cy="322850"/>
            </a:xfrm>
            <a:custGeom>
              <a:rect b="b" l="l" r="r" t="t"/>
              <a:pathLst>
                <a:path extrusionOk="0" h="12914" w="13196">
                  <a:moveTo>
                    <a:pt x="9073" y="0"/>
                  </a:moveTo>
                  <a:cubicBezTo>
                    <a:pt x="9024" y="0"/>
                    <a:pt x="8974" y="2"/>
                    <a:pt x="8925" y="6"/>
                  </a:cubicBezTo>
                  <a:lnTo>
                    <a:pt x="1769" y="599"/>
                  </a:lnTo>
                  <a:cubicBezTo>
                    <a:pt x="682" y="688"/>
                    <a:pt x="0" y="1740"/>
                    <a:pt x="245" y="2945"/>
                  </a:cubicBezTo>
                  <a:lnTo>
                    <a:pt x="1859" y="10886"/>
                  </a:lnTo>
                  <a:cubicBezTo>
                    <a:pt x="2093" y="12038"/>
                    <a:pt x="3088" y="12914"/>
                    <a:pt x="4122" y="12914"/>
                  </a:cubicBezTo>
                  <a:cubicBezTo>
                    <a:pt x="4171" y="12914"/>
                    <a:pt x="4221" y="12912"/>
                    <a:pt x="4270" y="12908"/>
                  </a:cubicBezTo>
                  <a:lnTo>
                    <a:pt x="11426" y="12315"/>
                  </a:lnTo>
                  <a:cubicBezTo>
                    <a:pt x="12512" y="12225"/>
                    <a:pt x="13195" y="11174"/>
                    <a:pt x="12949" y="9969"/>
                  </a:cubicBezTo>
                  <a:lnTo>
                    <a:pt x="11335" y="2028"/>
                  </a:lnTo>
                  <a:cubicBezTo>
                    <a:pt x="11102" y="876"/>
                    <a:pt x="10107" y="0"/>
                    <a:pt x="9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5"/>
            <p:cNvSpPr/>
            <p:nvPr/>
          </p:nvSpPr>
          <p:spPr>
            <a:xfrm>
              <a:off x="3430550" y="2084825"/>
              <a:ext cx="338725" cy="337075"/>
            </a:xfrm>
            <a:custGeom>
              <a:rect b="b" l="l" r="r" t="t"/>
              <a:pathLst>
                <a:path extrusionOk="0" h="13483" w="13549">
                  <a:moveTo>
                    <a:pt x="9252" y="570"/>
                  </a:moveTo>
                  <a:cubicBezTo>
                    <a:pt x="10155" y="570"/>
                    <a:pt x="11027" y="1350"/>
                    <a:pt x="11234" y="2369"/>
                  </a:cubicBezTo>
                  <a:lnTo>
                    <a:pt x="12849" y="10309"/>
                  </a:lnTo>
                  <a:cubicBezTo>
                    <a:pt x="12959" y="10854"/>
                    <a:pt x="12858" y="11387"/>
                    <a:pt x="12569" y="11772"/>
                  </a:cubicBezTo>
                  <a:cubicBezTo>
                    <a:pt x="12334" y="12088"/>
                    <a:pt x="11973" y="12286"/>
                    <a:pt x="11580" y="12316"/>
                  </a:cubicBezTo>
                  <a:lnTo>
                    <a:pt x="4426" y="12908"/>
                  </a:lnTo>
                  <a:cubicBezTo>
                    <a:pt x="4382" y="12912"/>
                    <a:pt x="4338" y="12914"/>
                    <a:pt x="4294" y="12914"/>
                  </a:cubicBezTo>
                  <a:cubicBezTo>
                    <a:pt x="3386" y="12914"/>
                    <a:pt x="2523" y="12132"/>
                    <a:pt x="2316" y="11114"/>
                  </a:cubicBezTo>
                  <a:lnTo>
                    <a:pt x="702" y="3174"/>
                  </a:lnTo>
                  <a:cubicBezTo>
                    <a:pt x="591" y="2629"/>
                    <a:pt x="693" y="2096"/>
                    <a:pt x="982" y="1711"/>
                  </a:cubicBezTo>
                  <a:cubicBezTo>
                    <a:pt x="1217" y="1395"/>
                    <a:pt x="1578" y="1196"/>
                    <a:pt x="1971" y="1167"/>
                  </a:cubicBezTo>
                  <a:lnTo>
                    <a:pt x="9125" y="574"/>
                  </a:lnTo>
                  <a:cubicBezTo>
                    <a:pt x="9167" y="571"/>
                    <a:pt x="9210" y="570"/>
                    <a:pt x="9252" y="570"/>
                  </a:cubicBezTo>
                  <a:close/>
                  <a:moveTo>
                    <a:pt x="9238" y="1"/>
                  </a:moveTo>
                  <a:cubicBezTo>
                    <a:pt x="9184" y="1"/>
                    <a:pt x="9130" y="3"/>
                    <a:pt x="9077" y="7"/>
                  </a:cubicBezTo>
                  <a:lnTo>
                    <a:pt x="1922" y="599"/>
                  </a:lnTo>
                  <a:cubicBezTo>
                    <a:pt x="1359" y="647"/>
                    <a:pt x="863" y="920"/>
                    <a:pt x="525" y="1369"/>
                  </a:cubicBezTo>
                  <a:cubicBezTo>
                    <a:pt x="139" y="1884"/>
                    <a:pt x="0" y="2582"/>
                    <a:pt x="144" y="3287"/>
                  </a:cubicBezTo>
                  <a:lnTo>
                    <a:pt x="1756" y="11228"/>
                  </a:lnTo>
                  <a:cubicBezTo>
                    <a:pt x="2017" y="12506"/>
                    <a:pt x="3136" y="13483"/>
                    <a:pt x="4301" y="13483"/>
                  </a:cubicBezTo>
                  <a:cubicBezTo>
                    <a:pt x="4358" y="13483"/>
                    <a:pt x="4414" y="13480"/>
                    <a:pt x="4472" y="13476"/>
                  </a:cubicBezTo>
                  <a:lnTo>
                    <a:pt x="11626" y="12883"/>
                  </a:lnTo>
                  <a:cubicBezTo>
                    <a:pt x="12189" y="12837"/>
                    <a:pt x="12686" y="12563"/>
                    <a:pt x="13024" y="12114"/>
                  </a:cubicBezTo>
                  <a:cubicBezTo>
                    <a:pt x="13410" y="11599"/>
                    <a:pt x="13548" y="10900"/>
                    <a:pt x="13405" y="10196"/>
                  </a:cubicBezTo>
                  <a:lnTo>
                    <a:pt x="11791" y="2255"/>
                  </a:lnTo>
                  <a:cubicBezTo>
                    <a:pt x="11531" y="974"/>
                    <a:pt x="10407" y="1"/>
                    <a:pt x="9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5"/>
            <p:cNvSpPr/>
            <p:nvPr/>
          </p:nvSpPr>
          <p:spPr>
            <a:xfrm>
              <a:off x="2329000" y="2647825"/>
              <a:ext cx="329900" cy="322825"/>
            </a:xfrm>
            <a:custGeom>
              <a:rect b="b" l="l" r="r" t="t"/>
              <a:pathLst>
                <a:path extrusionOk="0" h="12913" w="13196">
                  <a:moveTo>
                    <a:pt x="9073" y="0"/>
                  </a:moveTo>
                  <a:cubicBezTo>
                    <a:pt x="9024" y="0"/>
                    <a:pt x="8974" y="2"/>
                    <a:pt x="8925" y="6"/>
                  </a:cubicBezTo>
                  <a:lnTo>
                    <a:pt x="1769" y="599"/>
                  </a:lnTo>
                  <a:cubicBezTo>
                    <a:pt x="683" y="689"/>
                    <a:pt x="0" y="1740"/>
                    <a:pt x="245" y="2946"/>
                  </a:cubicBezTo>
                  <a:lnTo>
                    <a:pt x="1860" y="10885"/>
                  </a:lnTo>
                  <a:cubicBezTo>
                    <a:pt x="2094" y="12037"/>
                    <a:pt x="3089" y="12913"/>
                    <a:pt x="4124" y="12913"/>
                  </a:cubicBezTo>
                  <a:cubicBezTo>
                    <a:pt x="4173" y="12913"/>
                    <a:pt x="4223" y="12911"/>
                    <a:pt x="4272" y="12907"/>
                  </a:cubicBezTo>
                  <a:lnTo>
                    <a:pt x="11427" y="12314"/>
                  </a:lnTo>
                  <a:cubicBezTo>
                    <a:pt x="12514" y="12224"/>
                    <a:pt x="13195" y="11173"/>
                    <a:pt x="12950" y="9968"/>
                  </a:cubicBezTo>
                  <a:lnTo>
                    <a:pt x="11336" y="2028"/>
                  </a:lnTo>
                  <a:cubicBezTo>
                    <a:pt x="11103" y="876"/>
                    <a:pt x="10108" y="0"/>
                    <a:pt x="9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5"/>
            <p:cNvSpPr/>
            <p:nvPr/>
          </p:nvSpPr>
          <p:spPr>
            <a:xfrm>
              <a:off x="2324575" y="2640725"/>
              <a:ext cx="338750" cy="337050"/>
            </a:xfrm>
            <a:custGeom>
              <a:rect b="b" l="l" r="r" t="t"/>
              <a:pathLst>
                <a:path extrusionOk="0" h="13482" w="13550">
                  <a:moveTo>
                    <a:pt x="9253" y="568"/>
                  </a:moveTo>
                  <a:cubicBezTo>
                    <a:pt x="10155" y="568"/>
                    <a:pt x="11027" y="1348"/>
                    <a:pt x="11235" y="2367"/>
                  </a:cubicBezTo>
                  <a:lnTo>
                    <a:pt x="12849" y="10308"/>
                  </a:lnTo>
                  <a:cubicBezTo>
                    <a:pt x="12959" y="10853"/>
                    <a:pt x="12858" y="11386"/>
                    <a:pt x="12569" y="11771"/>
                  </a:cubicBezTo>
                  <a:cubicBezTo>
                    <a:pt x="12333" y="12086"/>
                    <a:pt x="11973" y="12284"/>
                    <a:pt x="11580" y="12314"/>
                  </a:cubicBezTo>
                  <a:lnTo>
                    <a:pt x="4425" y="12906"/>
                  </a:lnTo>
                  <a:cubicBezTo>
                    <a:pt x="4384" y="12909"/>
                    <a:pt x="4343" y="12911"/>
                    <a:pt x="4302" y="12911"/>
                  </a:cubicBezTo>
                  <a:cubicBezTo>
                    <a:pt x="3401" y="12911"/>
                    <a:pt x="2524" y="12134"/>
                    <a:pt x="2316" y="11113"/>
                  </a:cubicBezTo>
                  <a:lnTo>
                    <a:pt x="702" y="3172"/>
                  </a:lnTo>
                  <a:cubicBezTo>
                    <a:pt x="592" y="2628"/>
                    <a:pt x="693" y="2094"/>
                    <a:pt x="981" y="1710"/>
                  </a:cubicBezTo>
                  <a:cubicBezTo>
                    <a:pt x="1217" y="1394"/>
                    <a:pt x="1577" y="1195"/>
                    <a:pt x="1970" y="1166"/>
                  </a:cubicBezTo>
                  <a:lnTo>
                    <a:pt x="9125" y="574"/>
                  </a:lnTo>
                  <a:cubicBezTo>
                    <a:pt x="9168" y="570"/>
                    <a:pt x="9211" y="568"/>
                    <a:pt x="9253" y="568"/>
                  </a:cubicBezTo>
                  <a:close/>
                  <a:moveTo>
                    <a:pt x="9243" y="1"/>
                  </a:moveTo>
                  <a:cubicBezTo>
                    <a:pt x="9188" y="1"/>
                    <a:pt x="9133" y="3"/>
                    <a:pt x="9078" y="7"/>
                  </a:cubicBezTo>
                  <a:lnTo>
                    <a:pt x="1922" y="600"/>
                  </a:lnTo>
                  <a:cubicBezTo>
                    <a:pt x="1359" y="646"/>
                    <a:pt x="864" y="919"/>
                    <a:pt x="526" y="1369"/>
                  </a:cubicBezTo>
                  <a:cubicBezTo>
                    <a:pt x="140" y="1884"/>
                    <a:pt x="0" y="2583"/>
                    <a:pt x="144" y="3287"/>
                  </a:cubicBezTo>
                  <a:lnTo>
                    <a:pt x="1758" y="11227"/>
                  </a:lnTo>
                  <a:cubicBezTo>
                    <a:pt x="2018" y="12506"/>
                    <a:pt x="3137" y="13482"/>
                    <a:pt x="4301" y="13482"/>
                  </a:cubicBezTo>
                  <a:cubicBezTo>
                    <a:pt x="4358" y="13482"/>
                    <a:pt x="4415" y="13480"/>
                    <a:pt x="4472" y="13475"/>
                  </a:cubicBezTo>
                  <a:lnTo>
                    <a:pt x="11627" y="12882"/>
                  </a:lnTo>
                  <a:cubicBezTo>
                    <a:pt x="12189" y="12836"/>
                    <a:pt x="12686" y="12563"/>
                    <a:pt x="13024" y="12113"/>
                  </a:cubicBezTo>
                  <a:cubicBezTo>
                    <a:pt x="13410" y="11599"/>
                    <a:pt x="13549" y="10899"/>
                    <a:pt x="13406" y="10195"/>
                  </a:cubicBezTo>
                  <a:lnTo>
                    <a:pt x="11792" y="2255"/>
                  </a:lnTo>
                  <a:cubicBezTo>
                    <a:pt x="11532" y="974"/>
                    <a:pt x="10413" y="1"/>
                    <a:pt x="9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5"/>
            <p:cNvSpPr/>
            <p:nvPr/>
          </p:nvSpPr>
          <p:spPr>
            <a:xfrm>
              <a:off x="2728600" y="2614725"/>
              <a:ext cx="329875" cy="322825"/>
            </a:xfrm>
            <a:custGeom>
              <a:rect b="b" l="l" r="r" t="t"/>
              <a:pathLst>
                <a:path extrusionOk="0" h="12913" w="13195">
                  <a:moveTo>
                    <a:pt x="9074" y="0"/>
                  </a:moveTo>
                  <a:cubicBezTo>
                    <a:pt x="9024" y="0"/>
                    <a:pt x="8974" y="2"/>
                    <a:pt x="8924" y="6"/>
                  </a:cubicBezTo>
                  <a:lnTo>
                    <a:pt x="1769" y="599"/>
                  </a:lnTo>
                  <a:cubicBezTo>
                    <a:pt x="683" y="688"/>
                    <a:pt x="0" y="1739"/>
                    <a:pt x="245" y="2945"/>
                  </a:cubicBezTo>
                  <a:lnTo>
                    <a:pt x="1859" y="10886"/>
                  </a:lnTo>
                  <a:cubicBezTo>
                    <a:pt x="2093" y="12036"/>
                    <a:pt x="3086" y="12913"/>
                    <a:pt x="4121" y="12913"/>
                  </a:cubicBezTo>
                  <a:cubicBezTo>
                    <a:pt x="4171" y="12913"/>
                    <a:pt x="4221" y="12911"/>
                    <a:pt x="4271" y="12907"/>
                  </a:cubicBezTo>
                  <a:lnTo>
                    <a:pt x="11426" y="12314"/>
                  </a:lnTo>
                  <a:cubicBezTo>
                    <a:pt x="12512" y="12224"/>
                    <a:pt x="13195" y="11174"/>
                    <a:pt x="12950" y="9968"/>
                  </a:cubicBezTo>
                  <a:lnTo>
                    <a:pt x="11336" y="2027"/>
                  </a:lnTo>
                  <a:cubicBezTo>
                    <a:pt x="11101" y="877"/>
                    <a:pt x="10108" y="0"/>
                    <a:pt x="9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5"/>
            <p:cNvSpPr/>
            <p:nvPr/>
          </p:nvSpPr>
          <p:spPr>
            <a:xfrm>
              <a:off x="2724150" y="2607600"/>
              <a:ext cx="338775" cy="337075"/>
            </a:xfrm>
            <a:custGeom>
              <a:rect b="b" l="l" r="r" t="t"/>
              <a:pathLst>
                <a:path extrusionOk="0" h="13483" w="13551">
                  <a:moveTo>
                    <a:pt x="9253" y="570"/>
                  </a:moveTo>
                  <a:cubicBezTo>
                    <a:pt x="10155" y="570"/>
                    <a:pt x="11028" y="1349"/>
                    <a:pt x="11235" y="2368"/>
                  </a:cubicBezTo>
                  <a:lnTo>
                    <a:pt x="12849" y="10310"/>
                  </a:lnTo>
                  <a:cubicBezTo>
                    <a:pt x="12960" y="10855"/>
                    <a:pt x="12857" y="11388"/>
                    <a:pt x="12568" y="11773"/>
                  </a:cubicBezTo>
                  <a:cubicBezTo>
                    <a:pt x="12334" y="12088"/>
                    <a:pt x="11973" y="12287"/>
                    <a:pt x="11581" y="12316"/>
                  </a:cubicBezTo>
                  <a:lnTo>
                    <a:pt x="4425" y="12908"/>
                  </a:lnTo>
                  <a:cubicBezTo>
                    <a:pt x="4381" y="12912"/>
                    <a:pt x="4337" y="12914"/>
                    <a:pt x="4293" y="12914"/>
                  </a:cubicBezTo>
                  <a:cubicBezTo>
                    <a:pt x="3391" y="12914"/>
                    <a:pt x="2523" y="12133"/>
                    <a:pt x="2316" y="11115"/>
                  </a:cubicBezTo>
                  <a:lnTo>
                    <a:pt x="703" y="3174"/>
                  </a:lnTo>
                  <a:cubicBezTo>
                    <a:pt x="592" y="2628"/>
                    <a:pt x="694" y="2095"/>
                    <a:pt x="983" y="1711"/>
                  </a:cubicBezTo>
                  <a:cubicBezTo>
                    <a:pt x="1218" y="1395"/>
                    <a:pt x="1579" y="1197"/>
                    <a:pt x="1972" y="1167"/>
                  </a:cubicBezTo>
                  <a:lnTo>
                    <a:pt x="9126" y="575"/>
                  </a:lnTo>
                  <a:cubicBezTo>
                    <a:pt x="9169" y="571"/>
                    <a:pt x="9212" y="570"/>
                    <a:pt x="9253" y="570"/>
                  </a:cubicBezTo>
                  <a:close/>
                  <a:moveTo>
                    <a:pt x="9243" y="1"/>
                  </a:moveTo>
                  <a:cubicBezTo>
                    <a:pt x="9188" y="1"/>
                    <a:pt x="9133" y="3"/>
                    <a:pt x="9079" y="7"/>
                  </a:cubicBezTo>
                  <a:lnTo>
                    <a:pt x="1923" y="600"/>
                  </a:lnTo>
                  <a:cubicBezTo>
                    <a:pt x="1360" y="647"/>
                    <a:pt x="864" y="920"/>
                    <a:pt x="527" y="1369"/>
                  </a:cubicBezTo>
                  <a:cubicBezTo>
                    <a:pt x="141" y="1884"/>
                    <a:pt x="1" y="2583"/>
                    <a:pt x="144" y="3287"/>
                  </a:cubicBezTo>
                  <a:lnTo>
                    <a:pt x="1758" y="11228"/>
                  </a:lnTo>
                  <a:cubicBezTo>
                    <a:pt x="2018" y="12507"/>
                    <a:pt x="3137" y="13483"/>
                    <a:pt x="4302" y="13483"/>
                  </a:cubicBezTo>
                  <a:cubicBezTo>
                    <a:pt x="4359" y="13483"/>
                    <a:pt x="4416" y="13481"/>
                    <a:pt x="4473" y="13476"/>
                  </a:cubicBezTo>
                  <a:lnTo>
                    <a:pt x="11627" y="12884"/>
                  </a:lnTo>
                  <a:cubicBezTo>
                    <a:pt x="12190" y="12836"/>
                    <a:pt x="12687" y="12563"/>
                    <a:pt x="13024" y="12114"/>
                  </a:cubicBezTo>
                  <a:cubicBezTo>
                    <a:pt x="13410" y="11599"/>
                    <a:pt x="13550" y="10901"/>
                    <a:pt x="13407" y="10196"/>
                  </a:cubicBezTo>
                  <a:lnTo>
                    <a:pt x="11793" y="2255"/>
                  </a:lnTo>
                  <a:cubicBezTo>
                    <a:pt x="11532" y="974"/>
                    <a:pt x="10408" y="1"/>
                    <a:pt x="9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5"/>
            <p:cNvSpPr/>
            <p:nvPr/>
          </p:nvSpPr>
          <p:spPr>
            <a:xfrm>
              <a:off x="3128150" y="2581625"/>
              <a:ext cx="329925" cy="322850"/>
            </a:xfrm>
            <a:custGeom>
              <a:rect b="b" l="l" r="r" t="t"/>
              <a:pathLst>
                <a:path extrusionOk="0" h="12914" w="13197">
                  <a:moveTo>
                    <a:pt x="9075" y="0"/>
                  </a:moveTo>
                  <a:cubicBezTo>
                    <a:pt x="9025" y="0"/>
                    <a:pt x="8975" y="2"/>
                    <a:pt x="8925" y="7"/>
                  </a:cubicBezTo>
                  <a:lnTo>
                    <a:pt x="1770" y="599"/>
                  </a:lnTo>
                  <a:cubicBezTo>
                    <a:pt x="684" y="688"/>
                    <a:pt x="1" y="1740"/>
                    <a:pt x="247" y="2946"/>
                  </a:cubicBezTo>
                  <a:lnTo>
                    <a:pt x="1861" y="10887"/>
                  </a:lnTo>
                  <a:cubicBezTo>
                    <a:pt x="2094" y="12037"/>
                    <a:pt x="3088" y="12913"/>
                    <a:pt x="4121" y="12913"/>
                  </a:cubicBezTo>
                  <a:cubicBezTo>
                    <a:pt x="4171" y="12913"/>
                    <a:pt x="4221" y="12911"/>
                    <a:pt x="4271" y="12907"/>
                  </a:cubicBezTo>
                  <a:lnTo>
                    <a:pt x="11427" y="12314"/>
                  </a:lnTo>
                  <a:cubicBezTo>
                    <a:pt x="12514" y="12225"/>
                    <a:pt x="13197" y="11174"/>
                    <a:pt x="12951" y="9968"/>
                  </a:cubicBezTo>
                  <a:lnTo>
                    <a:pt x="11337" y="2028"/>
                  </a:lnTo>
                  <a:cubicBezTo>
                    <a:pt x="11103" y="877"/>
                    <a:pt x="10109" y="0"/>
                    <a:pt x="9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5"/>
            <p:cNvSpPr/>
            <p:nvPr/>
          </p:nvSpPr>
          <p:spPr>
            <a:xfrm>
              <a:off x="3123750" y="2574500"/>
              <a:ext cx="338750" cy="337100"/>
            </a:xfrm>
            <a:custGeom>
              <a:rect b="b" l="l" r="r" t="t"/>
              <a:pathLst>
                <a:path extrusionOk="0" h="13484" w="13550">
                  <a:moveTo>
                    <a:pt x="9253" y="570"/>
                  </a:moveTo>
                  <a:cubicBezTo>
                    <a:pt x="10155" y="570"/>
                    <a:pt x="11027" y="1350"/>
                    <a:pt x="11234" y="2369"/>
                  </a:cubicBezTo>
                  <a:lnTo>
                    <a:pt x="12848" y="10309"/>
                  </a:lnTo>
                  <a:cubicBezTo>
                    <a:pt x="12958" y="10854"/>
                    <a:pt x="12857" y="11387"/>
                    <a:pt x="12568" y="11772"/>
                  </a:cubicBezTo>
                  <a:cubicBezTo>
                    <a:pt x="12333" y="12088"/>
                    <a:pt x="11972" y="12286"/>
                    <a:pt x="11580" y="12316"/>
                  </a:cubicBezTo>
                  <a:lnTo>
                    <a:pt x="4425" y="12909"/>
                  </a:lnTo>
                  <a:cubicBezTo>
                    <a:pt x="4384" y="12912"/>
                    <a:pt x="4343" y="12913"/>
                    <a:pt x="4301" y="12913"/>
                  </a:cubicBezTo>
                  <a:cubicBezTo>
                    <a:pt x="3391" y="12913"/>
                    <a:pt x="2523" y="12136"/>
                    <a:pt x="2315" y="11114"/>
                  </a:cubicBezTo>
                  <a:lnTo>
                    <a:pt x="702" y="3174"/>
                  </a:lnTo>
                  <a:cubicBezTo>
                    <a:pt x="591" y="2629"/>
                    <a:pt x="692" y="2095"/>
                    <a:pt x="981" y="1711"/>
                  </a:cubicBezTo>
                  <a:cubicBezTo>
                    <a:pt x="1217" y="1395"/>
                    <a:pt x="1577" y="1197"/>
                    <a:pt x="1970" y="1167"/>
                  </a:cubicBezTo>
                  <a:lnTo>
                    <a:pt x="9126" y="575"/>
                  </a:lnTo>
                  <a:cubicBezTo>
                    <a:pt x="9167" y="571"/>
                    <a:pt x="9210" y="570"/>
                    <a:pt x="9253" y="570"/>
                  </a:cubicBezTo>
                  <a:close/>
                  <a:moveTo>
                    <a:pt x="9240" y="1"/>
                  </a:moveTo>
                  <a:cubicBezTo>
                    <a:pt x="9186" y="1"/>
                    <a:pt x="9132" y="3"/>
                    <a:pt x="9078" y="7"/>
                  </a:cubicBezTo>
                  <a:lnTo>
                    <a:pt x="1923" y="600"/>
                  </a:lnTo>
                  <a:cubicBezTo>
                    <a:pt x="1359" y="647"/>
                    <a:pt x="864" y="920"/>
                    <a:pt x="527" y="1369"/>
                  </a:cubicBezTo>
                  <a:cubicBezTo>
                    <a:pt x="139" y="1884"/>
                    <a:pt x="1" y="2583"/>
                    <a:pt x="144" y="3287"/>
                  </a:cubicBezTo>
                  <a:lnTo>
                    <a:pt x="1758" y="11228"/>
                  </a:lnTo>
                  <a:cubicBezTo>
                    <a:pt x="2017" y="12507"/>
                    <a:pt x="3137" y="13483"/>
                    <a:pt x="4302" y="13483"/>
                  </a:cubicBezTo>
                  <a:cubicBezTo>
                    <a:pt x="4358" y="13483"/>
                    <a:pt x="4415" y="13481"/>
                    <a:pt x="4472" y="13476"/>
                  </a:cubicBezTo>
                  <a:lnTo>
                    <a:pt x="11628" y="12884"/>
                  </a:lnTo>
                  <a:cubicBezTo>
                    <a:pt x="12190" y="12836"/>
                    <a:pt x="12686" y="12563"/>
                    <a:pt x="13024" y="12114"/>
                  </a:cubicBezTo>
                  <a:cubicBezTo>
                    <a:pt x="13410" y="11599"/>
                    <a:pt x="13550" y="10900"/>
                    <a:pt x="13407" y="10196"/>
                  </a:cubicBezTo>
                  <a:lnTo>
                    <a:pt x="11791" y="2255"/>
                  </a:lnTo>
                  <a:cubicBezTo>
                    <a:pt x="11531" y="973"/>
                    <a:pt x="10410" y="1"/>
                    <a:pt x="92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5"/>
            <p:cNvSpPr/>
            <p:nvPr/>
          </p:nvSpPr>
          <p:spPr>
            <a:xfrm>
              <a:off x="3527775" y="2548525"/>
              <a:ext cx="329900" cy="322875"/>
            </a:xfrm>
            <a:custGeom>
              <a:rect b="b" l="l" r="r" t="t"/>
              <a:pathLst>
                <a:path extrusionOk="0" h="12915" w="13196">
                  <a:moveTo>
                    <a:pt x="9075" y="0"/>
                  </a:moveTo>
                  <a:cubicBezTo>
                    <a:pt x="9025" y="0"/>
                    <a:pt x="8975" y="3"/>
                    <a:pt x="8925" y="7"/>
                  </a:cubicBezTo>
                  <a:lnTo>
                    <a:pt x="1769" y="599"/>
                  </a:lnTo>
                  <a:cubicBezTo>
                    <a:pt x="683" y="689"/>
                    <a:pt x="1" y="1740"/>
                    <a:pt x="245" y="2946"/>
                  </a:cubicBezTo>
                  <a:lnTo>
                    <a:pt x="1859" y="10887"/>
                  </a:lnTo>
                  <a:cubicBezTo>
                    <a:pt x="2093" y="12038"/>
                    <a:pt x="3088" y="12914"/>
                    <a:pt x="4123" y="12914"/>
                  </a:cubicBezTo>
                  <a:cubicBezTo>
                    <a:pt x="4172" y="12914"/>
                    <a:pt x="4222" y="12912"/>
                    <a:pt x="4271" y="12908"/>
                  </a:cubicBezTo>
                  <a:lnTo>
                    <a:pt x="11427" y="12316"/>
                  </a:lnTo>
                  <a:cubicBezTo>
                    <a:pt x="12513" y="12225"/>
                    <a:pt x="13195" y="11175"/>
                    <a:pt x="12950" y="9968"/>
                  </a:cubicBezTo>
                  <a:lnTo>
                    <a:pt x="11336" y="2028"/>
                  </a:lnTo>
                  <a:cubicBezTo>
                    <a:pt x="11102" y="877"/>
                    <a:pt x="10108" y="0"/>
                    <a:pt x="9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5"/>
            <p:cNvSpPr/>
            <p:nvPr/>
          </p:nvSpPr>
          <p:spPr>
            <a:xfrm>
              <a:off x="3523350" y="2541450"/>
              <a:ext cx="338750" cy="337050"/>
            </a:xfrm>
            <a:custGeom>
              <a:rect b="b" l="l" r="r" t="t"/>
              <a:pathLst>
                <a:path extrusionOk="0" h="13482" w="13550">
                  <a:moveTo>
                    <a:pt x="9253" y="568"/>
                  </a:moveTo>
                  <a:cubicBezTo>
                    <a:pt x="10155" y="568"/>
                    <a:pt x="11027" y="1348"/>
                    <a:pt x="11235" y="2367"/>
                  </a:cubicBezTo>
                  <a:lnTo>
                    <a:pt x="12849" y="10309"/>
                  </a:lnTo>
                  <a:cubicBezTo>
                    <a:pt x="12959" y="10854"/>
                    <a:pt x="12858" y="11386"/>
                    <a:pt x="12569" y="11770"/>
                  </a:cubicBezTo>
                  <a:cubicBezTo>
                    <a:pt x="12334" y="12086"/>
                    <a:pt x="11973" y="12285"/>
                    <a:pt x="11580" y="12314"/>
                  </a:cubicBezTo>
                  <a:lnTo>
                    <a:pt x="4425" y="12907"/>
                  </a:lnTo>
                  <a:cubicBezTo>
                    <a:pt x="4381" y="12910"/>
                    <a:pt x="4337" y="12912"/>
                    <a:pt x="4294" y="12912"/>
                  </a:cubicBezTo>
                  <a:cubicBezTo>
                    <a:pt x="3390" y="12912"/>
                    <a:pt x="2523" y="12132"/>
                    <a:pt x="2316" y="11113"/>
                  </a:cubicBezTo>
                  <a:lnTo>
                    <a:pt x="702" y="3172"/>
                  </a:lnTo>
                  <a:cubicBezTo>
                    <a:pt x="592" y="2627"/>
                    <a:pt x="693" y="2094"/>
                    <a:pt x="982" y="1709"/>
                  </a:cubicBezTo>
                  <a:cubicBezTo>
                    <a:pt x="1217" y="1393"/>
                    <a:pt x="1578" y="1196"/>
                    <a:pt x="1971" y="1167"/>
                  </a:cubicBezTo>
                  <a:lnTo>
                    <a:pt x="9125" y="574"/>
                  </a:lnTo>
                  <a:cubicBezTo>
                    <a:pt x="9168" y="570"/>
                    <a:pt x="9210" y="568"/>
                    <a:pt x="9253" y="568"/>
                  </a:cubicBezTo>
                  <a:close/>
                  <a:moveTo>
                    <a:pt x="9235" y="1"/>
                  </a:moveTo>
                  <a:cubicBezTo>
                    <a:pt x="9182" y="1"/>
                    <a:pt x="9130" y="2"/>
                    <a:pt x="9078" y="6"/>
                  </a:cubicBezTo>
                  <a:lnTo>
                    <a:pt x="1922" y="599"/>
                  </a:lnTo>
                  <a:cubicBezTo>
                    <a:pt x="1359" y="645"/>
                    <a:pt x="863" y="918"/>
                    <a:pt x="525" y="1369"/>
                  </a:cubicBezTo>
                  <a:cubicBezTo>
                    <a:pt x="139" y="1883"/>
                    <a:pt x="0" y="2582"/>
                    <a:pt x="144" y="3286"/>
                  </a:cubicBezTo>
                  <a:lnTo>
                    <a:pt x="1758" y="11226"/>
                  </a:lnTo>
                  <a:cubicBezTo>
                    <a:pt x="2017" y="12505"/>
                    <a:pt x="3137" y="13481"/>
                    <a:pt x="4302" y="13481"/>
                  </a:cubicBezTo>
                  <a:cubicBezTo>
                    <a:pt x="4358" y="13481"/>
                    <a:pt x="4414" y="13479"/>
                    <a:pt x="4472" y="13474"/>
                  </a:cubicBezTo>
                  <a:lnTo>
                    <a:pt x="11627" y="12882"/>
                  </a:lnTo>
                  <a:cubicBezTo>
                    <a:pt x="12191" y="12836"/>
                    <a:pt x="12686" y="12562"/>
                    <a:pt x="13024" y="12112"/>
                  </a:cubicBezTo>
                  <a:cubicBezTo>
                    <a:pt x="13410" y="11597"/>
                    <a:pt x="13550" y="10899"/>
                    <a:pt x="13406" y="10195"/>
                  </a:cubicBezTo>
                  <a:lnTo>
                    <a:pt x="11792" y="2255"/>
                  </a:lnTo>
                  <a:cubicBezTo>
                    <a:pt x="11532" y="971"/>
                    <a:pt x="10409" y="1"/>
                    <a:pt x="92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5"/>
            <p:cNvSpPr/>
            <p:nvPr/>
          </p:nvSpPr>
          <p:spPr>
            <a:xfrm>
              <a:off x="2421800" y="3104400"/>
              <a:ext cx="329900" cy="322850"/>
            </a:xfrm>
            <a:custGeom>
              <a:rect b="b" l="l" r="r" t="t"/>
              <a:pathLst>
                <a:path extrusionOk="0" h="12914" w="13196">
                  <a:moveTo>
                    <a:pt x="9075" y="1"/>
                  </a:moveTo>
                  <a:cubicBezTo>
                    <a:pt x="9025" y="1"/>
                    <a:pt x="8975" y="3"/>
                    <a:pt x="8925" y="7"/>
                  </a:cubicBezTo>
                  <a:lnTo>
                    <a:pt x="1769" y="599"/>
                  </a:lnTo>
                  <a:cubicBezTo>
                    <a:pt x="683" y="689"/>
                    <a:pt x="1" y="1739"/>
                    <a:pt x="245" y="2946"/>
                  </a:cubicBezTo>
                  <a:lnTo>
                    <a:pt x="1859" y="10887"/>
                  </a:lnTo>
                  <a:cubicBezTo>
                    <a:pt x="2094" y="12037"/>
                    <a:pt x="3088" y="12913"/>
                    <a:pt x="4121" y="12913"/>
                  </a:cubicBezTo>
                  <a:cubicBezTo>
                    <a:pt x="4171" y="12913"/>
                    <a:pt x="4221" y="12911"/>
                    <a:pt x="4271" y="12907"/>
                  </a:cubicBezTo>
                  <a:lnTo>
                    <a:pt x="11427" y="12315"/>
                  </a:lnTo>
                  <a:cubicBezTo>
                    <a:pt x="12514" y="12224"/>
                    <a:pt x="13195" y="11174"/>
                    <a:pt x="12950" y="9968"/>
                  </a:cubicBezTo>
                  <a:lnTo>
                    <a:pt x="11337" y="2027"/>
                  </a:lnTo>
                  <a:cubicBezTo>
                    <a:pt x="11103" y="877"/>
                    <a:pt x="10109" y="1"/>
                    <a:pt x="90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5"/>
            <p:cNvSpPr/>
            <p:nvPr/>
          </p:nvSpPr>
          <p:spPr>
            <a:xfrm>
              <a:off x="2417400" y="3097250"/>
              <a:ext cx="338725" cy="337125"/>
            </a:xfrm>
            <a:custGeom>
              <a:rect b="b" l="l" r="r" t="t"/>
              <a:pathLst>
                <a:path extrusionOk="0" h="13485" w="13549">
                  <a:moveTo>
                    <a:pt x="9253" y="572"/>
                  </a:moveTo>
                  <a:cubicBezTo>
                    <a:pt x="10155" y="572"/>
                    <a:pt x="11026" y="1352"/>
                    <a:pt x="11233" y="2371"/>
                  </a:cubicBezTo>
                  <a:lnTo>
                    <a:pt x="12847" y="10311"/>
                  </a:lnTo>
                  <a:cubicBezTo>
                    <a:pt x="12957" y="10856"/>
                    <a:pt x="12856" y="11388"/>
                    <a:pt x="12567" y="11773"/>
                  </a:cubicBezTo>
                  <a:cubicBezTo>
                    <a:pt x="12332" y="12089"/>
                    <a:pt x="11971" y="12287"/>
                    <a:pt x="11578" y="12317"/>
                  </a:cubicBezTo>
                  <a:lnTo>
                    <a:pt x="4422" y="12910"/>
                  </a:lnTo>
                  <a:cubicBezTo>
                    <a:pt x="4381" y="12913"/>
                    <a:pt x="4340" y="12915"/>
                    <a:pt x="4300" y="12915"/>
                  </a:cubicBezTo>
                  <a:cubicBezTo>
                    <a:pt x="3404" y="12915"/>
                    <a:pt x="2521" y="12136"/>
                    <a:pt x="2314" y="11115"/>
                  </a:cubicBezTo>
                  <a:lnTo>
                    <a:pt x="700" y="3175"/>
                  </a:lnTo>
                  <a:cubicBezTo>
                    <a:pt x="590" y="2630"/>
                    <a:pt x="691" y="2098"/>
                    <a:pt x="980" y="1713"/>
                  </a:cubicBezTo>
                  <a:cubicBezTo>
                    <a:pt x="1215" y="1397"/>
                    <a:pt x="1576" y="1199"/>
                    <a:pt x="1969" y="1169"/>
                  </a:cubicBezTo>
                  <a:lnTo>
                    <a:pt x="9124" y="576"/>
                  </a:lnTo>
                  <a:cubicBezTo>
                    <a:pt x="9166" y="573"/>
                    <a:pt x="9210" y="572"/>
                    <a:pt x="9252" y="572"/>
                  </a:cubicBezTo>
                  <a:close/>
                  <a:moveTo>
                    <a:pt x="9254" y="1"/>
                  </a:moveTo>
                  <a:cubicBezTo>
                    <a:pt x="9195" y="1"/>
                    <a:pt x="9136" y="3"/>
                    <a:pt x="9077" y="8"/>
                  </a:cubicBezTo>
                  <a:lnTo>
                    <a:pt x="1923" y="601"/>
                  </a:lnTo>
                  <a:cubicBezTo>
                    <a:pt x="1359" y="648"/>
                    <a:pt x="863" y="922"/>
                    <a:pt x="525" y="1371"/>
                  </a:cubicBezTo>
                  <a:cubicBezTo>
                    <a:pt x="139" y="1885"/>
                    <a:pt x="0" y="2584"/>
                    <a:pt x="144" y="3288"/>
                  </a:cubicBezTo>
                  <a:lnTo>
                    <a:pt x="1757" y="11229"/>
                  </a:lnTo>
                  <a:cubicBezTo>
                    <a:pt x="2016" y="12508"/>
                    <a:pt x="3136" y="13484"/>
                    <a:pt x="4301" y="13484"/>
                  </a:cubicBezTo>
                  <a:cubicBezTo>
                    <a:pt x="4357" y="13484"/>
                    <a:pt x="4413" y="13482"/>
                    <a:pt x="4471" y="13478"/>
                  </a:cubicBezTo>
                  <a:lnTo>
                    <a:pt x="11627" y="12885"/>
                  </a:lnTo>
                  <a:cubicBezTo>
                    <a:pt x="12189" y="12838"/>
                    <a:pt x="12685" y="12565"/>
                    <a:pt x="13023" y="12115"/>
                  </a:cubicBezTo>
                  <a:cubicBezTo>
                    <a:pt x="13409" y="11601"/>
                    <a:pt x="13549" y="10902"/>
                    <a:pt x="13405" y="10198"/>
                  </a:cubicBezTo>
                  <a:lnTo>
                    <a:pt x="11791" y="2257"/>
                  </a:lnTo>
                  <a:cubicBezTo>
                    <a:pt x="11532" y="981"/>
                    <a:pt x="10419" y="1"/>
                    <a:pt x="92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5"/>
            <p:cNvSpPr/>
            <p:nvPr/>
          </p:nvSpPr>
          <p:spPr>
            <a:xfrm>
              <a:off x="2821400" y="3071300"/>
              <a:ext cx="329900" cy="322850"/>
            </a:xfrm>
            <a:custGeom>
              <a:rect b="b" l="l" r="r" t="t"/>
              <a:pathLst>
                <a:path extrusionOk="0" h="12914" w="13196">
                  <a:moveTo>
                    <a:pt x="9074" y="1"/>
                  </a:moveTo>
                  <a:cubicBezTo>
                    <a:pt x="9024" y="1"/>
                    <a:pt x="8974" y="3"/>
                    <a:pt x="8924" y="7"/>
                  </a:cubicBezTo>
                  <a:lnTo>
                    <a:pt x="1769" y="600"/>
                  </a:lnTo>
                  <a:cubicBezTo>
                    <a:pt x="683" y="689"/>
                    <a:pt x="0" y="1741"/>
                    <a:pt x="245" y="2946"/>
                  </a:cubicBezTo>
                  <a:lnTo>
                    <a:pt x="1859" y="10887"/>
                  </a:lnTo>
                  <a:cubicBezTo>
                    <a:pt x="2093" y="12037"/>
                    <a:pt x="3086" y="12913"/>
                    <a:pt x="4121" y="12913"/>
                  </a:cubicBezTo>
                  <a:cubicBezTo>
                    <a:pt x="4171" y="12913"/>
                    <a:pt x="4221" y="12911"/>
                    <a:pt x="4271" y="12907"/>
                  </a:cubicBezTo>
                  <a:lnTo>
                    <a:pt x="11426" y="12315"/>
                  </a:lnTo>
                  <a:cubicBezTo>
                    <a:pt x="12512" y="12226"/>
                    <a:pt x="13195" y="11175"/>
                    <a:pt x="12949" y="9968"/>
                  </a:cubicBezTo>
                  <a:lnTo>
                    <a:pt x="11335" y="2028"/>
                  </a:lnTo>
                  <a:cubicBezTo>
                    <a:pt x="11101" y="877"/>
                    <a:pt x="10108" y="1"/>
                    <a:pt x="90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5"/>
            <p:cNvSpPr/>
            <p:nvPr/>
          </p:nvSpPr>
          <p:spPr>
            <a:xfrm>
              <a:off x="2816975" y="3064175"/>
              <a:ext cx="338750" cy="337100"/>
            </a:xfrm>
            <a:custGeom>
              <a:rect b="b" l="l" r="r" t="t"/>
              <a:pathLst>
                <a:path extrusionOk="0" h="13484" w="13550">
                  <a:moveTo>
                    <a:pt x="9253" y="571"/>
                  </a:moveTo>
                  <a:cubicBezTo>
                    <a:pt x="10154" y="571"/>
                    <a:pt x="11027" y="1351"/>
                    <a:pt x="11234" y="2370"/>
                  </a:cubicBezTo>
                  <a:lnTo>
                    <a:pt x="12847" y="10310"/>
                  </a:lnTo>
                  <a:cubicBezTo>
                    <a:pt x="12959" y="10855"/>
                    <a:pt x="12856" y="11388"/>
                    <a:pt x="12568" y="11772"/>
                  </a:cubicBezTo>
                  <a:cubicBezTo>
                    <a:pt x="12333" y="12088"/>
                    <a:pt x="11971" y="12286"/>
                    <a:pt x="11579" y="12316"/>
                  </a:cubicBezTo>
                  <a:lnTo>
                    <a:pt x="4424" y="12909"/>
                  </a:lnTo>
                  <a:cubicBezTo>
                    <a:pt x="4384" y="12912"/>
                    <a:pt x="4344" y="12914"/>
                    <a:pt x="4304" y="12914"/>
                  </a:cubicBezTo>
                  <a:cubicBezTo>
                    <a:pt x="3400" y="12914"/>
                    <a:pt x="2522" y="12137"/>
                    <a:pt x="2315" y="11116"/>
                  </a:cubicBezTo>
                  <a:lnTo>
                    <a:pt x="701" y="3175"/>
                  </a:lnTo>
                  <a:cubicBezTo>
                    <a:pt x="590" y="2629"/>
                    <a:pt x="692" y="2097"/>
                    <a:pt x="981" y="1712"/>
                  </a:cubicBezTo>
                  <a:cubicBezTo>
                    <a:pt x="1216" y="1397"/>
                    <a:pt x="1577" y="1198"/>
                    <a:pt x="1969" y="1168"/>
                  </a:cubicBezTo>
                  <a:lnTo>
                    <a:pt x="9125" y="575"/>
                  </a:lnTo>
                  <a:cubicBezTo>
                    <a:pt x="9167" y="572"/>
                    <a:pt x="9210" y="571"/>
                    <a:pt x="9253" y="571"/>
                  </a:cubicBezTo>
                  <a:close/>
                  <a:moveTo>
                    <a:pt x="9257" y="1"/>
                  </a:moveTo>
                  <a:cubicBezTo>
                    <a:pt x="9197" y="1"/>
                    <a:pt x="9137" y="3"/>
                    <a:pt x="9078" y="9"/>
                  </a:cubicBezTo>
                  <a:lnTo>
                    <a:pt x="1922" y="601"/>
                  </a:lnTo>
                  <a:cubicBezTo>
                    <a:pt x="1359" y="648"/>
                    <a:pt x="862" y="921"/>
                    <a:pt x="526" y="1370"/>
                  </a:cubicBezTo>
                  <a:cubicBezTo>
                    <a:pt x="139" y="1884"/>
                    <a:pt x="0" y="2583"/>
                    <a:pt x="143" y="3287"/>
                  </a:cubicBezTo>
                  <a:lnTo>
                    <a:pt x="1757" y="11228"/>
                  </a:lnTo>
                  <a:cubicBezTo>
                    <a:pt x="2017" y="12507"/>
                    <a:pt x="3136" y="13483"/>
                    <a:pt x="4301" y="13483"/>
                  </a:cubicBezTo>
                  <a:cubicBezTo>
                    <a:pt x="4358" y="13483"/>
                    <a:pt x="4414" y="13481"/>
                    <a:pt x="4472" y="13477"/>
                  </a:cubicBezTo>
                  <a:lnTo>
                    <a:pt x="11627" y="12884"/>
                  </a:lnTo>
                  <a:cubicBezTo>
                    <a:pt x="12190" y="12838"/>
                    <a:pt x="12687" y="12565"/>
                    <a:pt x="13023" y="12116"/>
                  </a:cubicBezTo>
                  <a:cubicBezTo>
                    <a:pt x="13409" y="11600"/>
                    <a:pt x="13549" y="10901"/>
                    <a:pt x="13406" y="10197"/>
                  </a:cubicBezTo>
                  <a:lnTo>
                    <a:pt x="11792" y="2256"/>
                  </a:lnTo>
                  <a:cubicBezTo>
                    <a:pt x="11532" y="980"/>
                    <a:pt x="10420" y="1"/>
                    <a:pt x="9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5"/>
            <p:cNvSpPr/>
            <p:nvPr/>
          </p:nvSpPr>
          <p:spPr>
            <a:xfrm>
              <a:off x="3220975" y="3038250"/>
              <a:ext cx="329900" cy="322825"/>
            </a:xfrm>
            <a:custGeom>
              <a:rect b="b" l="l" r="r" t="t"/>
              <a:pathLst>
                <a:path extrusionOk="0" h="12913" w="13196">
                  <a:moveTo>
                    <a:pt x="9075" y="0"/>
                  </a:moveTo>
                  <a:cubicBezTo>
                    <a:pt x="9025" y="0"/>
                    <a:pt x="8975" y="2"/>
                    <a:pt x="8925" y="6"/>
                  </a:cubicBezTo>
                  <a:lnTo>
                    <a:pt x="1769" y="599"/>
                  </a:lnTo>
                  <a:cubicBezTo>
                    <a:pt x="684" y="688"/>
                    <a:pt x="1" y="1739"/>
                    <a:pt x="246" y="2945"/>
                  </a:cubicBezTo>
                  <a:lnTo>
                    <a:pt x="1860" y="10886"/>
                  </a:lnTo>
                  <a:cubicBezTo>
                    <a:pt x="2094" y="12036"/>
                    <a:pt x="3088" y="12913"/>
                    <a:pt x="4122" y="12913"/>
                  </a:cubicBezTo>
                  <a:cubicBezTo>
                    <a:pt x="4172" y="12913"/>
                    <a:pt x="4222" y="12911"/>
                    <a:pt x="4272" y="12907"/>
                  </a:cubicBezTo>
                  <a:lnTo>
                    <a:pt x="11426" y="12314"/>
                  </a:lnTo>
                  <a:cubicBezTo>
                    <a:pt x="12513" y="12224"/>
                    <a:pt x="13196" y="11173"/>
                    <a:pt x="12951" y="9968"/>
                  </a:cubicBezTo>
                  <a:lnTo>
                    <a:pt x="11337" y="2026"/>
                  </a:lnTo>
                  <a:cubicBezTo>
                    <a:pt x="11103" y="877"/>
                    <a:pt x="10110" y="0"/>
                    <a:pt x="9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5"/>
            <p:cNvSpPr/>
            <p:nvPr/>
          </p:nvSpPr>
          <p:spPr>
            <a:xfrm>
              <a:off x="3216550" y="3031100"/>
              <a:ext cx="338725" cy="337075"/>
            </a:xfrm>
            <a:custGeom>
              <a:rect b="b" l="l" r="r" t="t"/>
              <a:pathLst>
                <a:path extrusionOk="0" h="13483" w="13549">
                  <a:moveTo>
                    <a:pt x="9253" y="570"/>
                  </a:moveTo>
                  <a:cubicBezTo>
                    <a:pt x="10155" y="570"/>
                    <a:pt x="11027" y="1350"/>
                    <a:pt x="11235" y="2369"/>
                  </a:cubicBezTo>
                  <a:lnTo>
                    <a:pt x="12848" y="10310"/>
                  </a:lnTo>
                  <a:cubicBezTo>
                    <a:pt x="12959" y="10855"/>
                    <a:pt x="12857" y="11388"/>
                    <a:pt x="12568" y="11773"/>
                  </a:cubicBezTo>
                  <a:cubicBezTo>
                    <a:pt x="12332" y="12089"/>
                    <a:pt x="11972" y="12286"/>
                    <a:pt x="11579" y="12316"/>
                  </a:cubicBezTo>
                  <a:lnTo>
                    <a:pt x="4424" y="12908"/>
                  </a:lnTo>
                  <a:cubicBezTo>
                    <a:pt x="4384" y="12911"/>
                    <a:pt x="4344" y="12913"/>
                    <a:pt x="4304" y="12913"/>
                  </a:cubicBezTo>
                  <a:cubicBezTo>
                    <a:pt x="3406" y="12913"/>
                    <a:pt x="2523" y="12137"/>
                    <a:pt x="2316" y="11115"/>
                  </a:cubicBezTo>
                  <a:lnTo>
                    <a:pt x="702" y="3174"/>
                  </a:lnTo>
                  <a:cubicBezTo>
                    <a:pt x="591" y="2630"/>
                    <a:pt x="693" y="2097"/>
                    <a:pt x="980" y="1712"/>
                  </a:cubicBezTo>
                  <a:cubicBezTo>
                    <a:pt x="1216" y="1396"/>
                    <a:pt x="1576" y="1197"/>
                    <a:pt x="1969" y="1168"/>
                  </a:cubicBezTo>
                  <a:lnTo>
                    <a:pt x="9125" y="576"/>
                  </a:lnTo>
                  <a:cubicBezTo>
                    <a:pt x="9167" y="572"/>
                    <a:pt x="9210" y="570"/>
                    <a:pt x="9253" y="570"/>
                  </a:cubicBezTo>
                  <a:close/>
                  <a:moveTo>
                    <a:pt x="9255" y="0"/>
                  </a:moveTo>
                  <a:cubicBezTo>
                    <a:pt x="9196" y="0"/>
                    <a:pt x="9136" y="3"/>
                    <a:pt x="9077" y="8"/>
                  </a:cubicBezTo>
                  <a:lnTo>
                    <a:pt x="1923" y="600"/>
                  </a:lnTo>
                  <a:cubicBezTo>
                    <a:pt x="1360" y="647"/>
                    <a:pt x="863" y="920"/>
                    <a:pt x="526" y="1370"/>
                  </a:cubicBezTo>
                  <a:cubicBezTo>
                    <a:pt x="140" y="1885"/>
                    <a:pt x="1" y="2583"/>
                    <a:pt x="144" y="3288"/>
                  </a:cubicBezTo>
                  <a:lnTo>
                    <a:pt x="1758" y="11228"/>
                  </a:lnTo>
                  <a:cubicBezTo>
                    <a:pt x="2018" y="12506"/>
                    <a:pt x="3137" y="13483"/>
                    <a:pt x="4301" y="13483"/>
                  </a:cubicBezTo>
                  <a:cubicBezTo>
                    <a:pt x="4358" y="13483"/>
                    <a:pt x="4415" y="13480"/>
                    <a:pt x="4471" y="13476"/>
                  </a:cubicBezTo>
                  <a:lnTo>
                    <a:pt x="11627" y="12883"/>
                  </a:lnTo>
                  <a:cubicBezTo>
                    <a:pt x="12190" y="12837"/>
                    <a:pt x="12685" y="12564"/>
                    <a:pt x="13023" y="12114"/>
                  </a:cubicBezTo>
                  <a:cubicBezTo>
                    <a:pt x="13410" y="11599"/>
                    <a:pt x="13549" y="10900"/>
                    <a:pt x="13405" y="10196"/>
                  </a:cubicBezTo>
                  <a:lnTo>
                    <a:pt x="11792" y="2255"/>
                  </a:lnTo>
                  <a:cubicBezTo>
                    <a:pt x="11533" y="979"/>
                    <a:pt x="10420" y="0"/>
                    <a:pt x="9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5"/>
            <p:cNvSpPr/>
            <p:nvPr/>
          </p:nvSpPr>
          <p:spPr>
            <a:xfrm>
              <a:off x="3620575" y="3005125"/>
              <a:ext cx="329900" cy="322850"/>
            </a:xfrm>
            <a:custGeom>
              <a:rect b="b" l="l" r="r" t="t"/>
              <a:pathLst>
                <a:path extrusionOk="0" h="12914" w="13196">
                  <a:moveTo>
                    <a:pt x="9073" y="0"/>
                  </a:moveTo>
                  <a:cubicBezTo>
                    <a:pt x="9024" y="0"/>
                    <a:pt x="8974" y="2"/>
                    <a:pt x="8925" y="6"/>
                  </a:cubicBezTo>
                  <a:lnTo>
                    <a:pt x="1769" y="599"/>
                  </a:lnTo>
                  <a:cubicBezTo>
                    <a:pt x="682" y="689"/>
                    <a:pt x="1" y="1740"/>
                    <a:pt x="245" y="2946"/>
                  </a:cubicBezTo>
                  <a:lnTo>
                    <a:pt x="1859" y="10886"/>
                  </a:lnTo>
                  <a:cubicBezTo>
                    <a:pt x="2093" y="12038"/>
                    <a:pt x="3088" y="12914"/>
                    <a:pt x="4122" y="12914"/>
                  </a:cubicBezTo>
                  <a:cubicBezTo>
                    <a:pt x="4171" y="12914"/>
                    <a:pt x="4221" y="12912"/>
                    <a:pt x="4270" y="12908"/>
                  </a:cubicBezTo>
                  <a:lnTo>
                    <a:pt x="11426" y="12315"/>
                  </a:lnTo>
                  <a:cubicBezTo>
                    <a:pt x="12513" y="12225"/>
                    <a:pt x="13195" y="11174"/>
                    <a:pt x="12949" y="9969"/>
                  </a:cubicBezTo>
                  <a:lnTo>
                    <a:pt x="11335" y="2028"/>
                  </a:lnTo>
                  <a:cubicBezTo>
                    <a:pt x="11102" y="876"/>
                    <a:pt x="10107" y="0"/>
                    <a:pt x="9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5"/>
            <p:cNvSpPr/>
            <p:nvPr/>
          </p:nvSpPr>
          <p:spPr>
            <a:xfrm>
              <a:off x="3616150" y="2998000"/>
              <a:ext cx="338725" cy="337075"/>
            </a:xfrm>
            <a:custGeom>
              <a:rect b="b" l="l" r="r" t="t"/>
              <a:pathLst>
                <a:path extrusionOk="0" h="13483" w="13549">
                  <a:moveTo>
                    <a:pt x="9252" y="570"/>
                  </a:moveTo>
                  <a:cubicBezTo>
                    <a:pt x="10154" y="570"/>
                    <a:pt x="11027" y="1350"/>
                    <a:pt x="11234" y="2370"/>
                  </a:cubicBezTo>
                  <a:lnTo>
                    <a:pt x="12849" y="10309"/>
                  </a:lnTo>
                  <a:cubicBezTo>
                    <a:pt x="12959" y="10854"/>
                    <a:pt x="12858" y="11387"/>
                    <a:pt x="12569" y="11772"/>
                  </a:cubicBezTo>
                  <a:cubicBezTo>
                    <a:pt x="12334" y="12088"/>
                    <a:pt x="11973" y="12285"/>
                    <a:pt x="11580" y="12316"/>
                  </a:cubicBezTo>
                  <a:lnTo>
                    <a:pt x="4425" y="12908"/>
                  </a:lnTo>
                  <a:cubicBezTo>
                    <a:pt x="4386" y="12911"/>
                    <a:pt x="4347" y="12913"/>
                    <a:pt x="4308" y="12913"/>
                  </a:cubicBezTo>
                  <a:cubicBezTo>
                    <a:pt x="3409" y="12913"/>
                    <a:pt x="2524" y="12138"/>
                    <a:pt x="2316" y="11114"/>
                  </a:cubicBezTo>
                  <a:lnTo>
                    <a:pt x="702" y="3174"/>
                  </a:lnTo>
                  <a:cubicBezTo>
                    <a:pt x="592" y="2629"/>
                    <a:pt x="693" y="2096"/>
                    <a:pt x="982" y="1711"/>
                  </a:cubicBezTo>
                  <a:cubicBezTo>
                    <a:pt x="1217" y="1395"/>
                    <a:pt x="1578" y="1196"/>
                    <a:pt x="1971" y="1168"/>
                  </a:cubicBezTo>
                  <a:lnTo>
                    <a:pt x="9125" y="576"/>
                  </a:lnTo>
                  <a:cubicBezTo>
                    <a:pt x="9168" y="572"/>
                    <a:pt x="9210" y="570"/>
                    <a:pt x="9252" y="570"/>
                  </a:cubicBezTo>
                  <a:close/>
                  <a:moveTo>
                    <a:pt x="9255" y="0"/>
                  </a:moveTo>
                  <a:cubicBezTo>
                    <a:pt x="9196" y="0"/>
                    <a:pt x="9136" y="3"/>
                    <a:pt x="9077" y="8"/>
                  </a:cubicBezTo>
                  <a:lnTo>
                    <a:pt x="1922" y="600"/>
                  </a:lnTo>
                  <a:cubicBezTo>
                    <a:pt x="1359" y="647"/>
                    <a:pt x="864" y="920"/>
                    <a:pt x="525" y="1369"/>
                  </a:cubicBezTo>
                  <a:cubicBezTo>
                    <a:pt x="139" y="1884"/>
                    <a:pt x="0" y="2583"/>
                    <a:pt x="144" y="3288"/>
                  </a:cubicBezTo>
                  <a:lnTo>
                    <a:pt x="1757" y="11228"/>
                  </a:lnTo>
                  <a:cubicBezTo>
                    <a:pt x="2017" y="12506"/>
                    <a:pt x="3136" y="13483"/>
                    <a:pt x="4300" y="13483"/>
                  </a:cubicBezTo>
                  <a:cubicBezTo>
                    <a:pt x="4357" y="13483"/>
                    <a:pt x="4414" y="13480"/>
                    <a:pt x="4471" y="13476"/>
                  </a:cubicBezTo>
                  <a:lnTo>
                    <a:pt x="11626" y="12883"/>
                  </a:lnTo>
                  <a:cubicBezTo>
                    <a:pt x="12190" y="12837"/>
                    <a:pt x="12685" y="12564"/>
                    <a:pt x="13024" y="12114"/>
                  </a:cubicBezTo>
                  <a:cubicBezTo>
                    <a:pt x="13410" y="11599"/>
                    <a:pt x="13548" y="10900"/>
                    <a:pt x="13405" y="10196"/>
                  </a:cubicBezTo>
                  <a:lnTo>
                    <a:pt x="11792" y="2256"/>
                  </a:lnTo>
                  <a:cubicBezTo>
                    <a:pt x="11532" y="981"/>
                    <a:pt x="10419" y="0"/>
                    <a:pt x="9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5"/>
            <p:cNvSpPr/>
            <p:nvPr/>
          </p:nvSpPr>
          <p:spPr>
            <a:xfrm>
              <a:off x="2514600" y="3561000"/>
              <a:ext cx="329900" cy="322825"/>
            </a:xfrm>
            <a:custGeom>
              <a:rect b="b" l="l" r="r" t="t"/>
              <a:pathLst>
                <a:path extrusionOk="0" h="12913" w="13196">
                  <a:moveTo>
                    <a:pt x="9075" y="0"/>
                  </a:moveTo>
                  <a:cubicBezTo>
                    <a:pt x="9025" y="0"/>
                    <a:pt x="8975" y="2"/>
                    <a:pt x="8925" y="6"/>
                  </a:cubicBezTo>
                  <a:lnTo>
                    <a:pt x="1769" y="599"/>
                  </a:lnTo>
                  <a:cubicBezTo>
                    <a:pt x="683" y="688"/>
                    <a:pt x="1" y="1740"/>
                    <a:pt x="246" y="2945"/>
                  </a:cubicBezTo>
                  <a:lnTo>
                    <a:pt x="1859" y="10886"/>
                  </a:lnTo>
                  <a:cubicBezTo>
                    <a:pt x="2093" y="12036"/>
                    <a:pt x="3088" y="12913"/>
                    <a:pt x="4121" y="12913"/>
                  </a:cubicBezTo>
                  <a:cubicBezTo>
                    <a:pt x="4171" y="12913"/>
                    <a:pt x="4221" y="12911"/>
                    <a:pt x="4271" y="12907"/>
                  </a:cubicBezTo>
                  <a:lnTo>
                    <a:pt x="11427" y="12314"/>
                  </a:lnTo>
                  <a:cubicBezTo>
                    <a:pt x="12513" y="12224"/>
                    <a:pt x="13195" y="11174"/>
                    <a:pt x="12951" y="9968"/>
                  </a:cubicBezTo>
                  <a:lnTo>
                    <a:pt x="11337" y="2027"/>
                  </a:lnTo>
                  <a:cubicBezTo>
                    <a:pt x="11103" y="877"/>
                    <a:pt x="10109" y="0"/>
                    <a:pt x="9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5"/>
            <p:cNvSpPr/>
            <p:nvPr/>
          </p:nvSpPr>
          <p:spPr>
            <a:xfrm>
              <a:off x="2510175" y="3553850"/>
              <a:ext cx="338750" cy="337100"/>
            </a:xfrm>
            <a:custGeom>
              <a:rect b="b" l="l" r="r" t="t"/>
              <a:pathLst>
                <a:path extrusionOk="0" h="13484" w="13550">
                  <a:moveTo>
                    <a:pt x="9254" y="571"/>
                  </a:moveTo>
                  <a:cubicBezTo>
                    <a:pt x="10155" y="571"/>
                    <a:pt x="11027" y="1351"/>
                    <a:pt x="11235" y="2370"/>
                  </a:cubicBezTo>
                  <a:lnTo>
                    <a:pt x="12848" y="10310"/>
                  </a:lnTo>
                  <a:cubicBezTo>
                    <a:pt x="12958" y="10855"/>
                    <a:pt x="12857" y="11388"/>
                    <a:pt x="12568" y="11773"/>
                  </a:cubicBezTo>
                  <a:cubicBezTo>
                    <a:pt x="12333" y="12089"/>
                    <a:pt x="11973" y="12288"/>
                    <a:pt x="11580" y="12317"/>
                  </a:cubicBezTo>
                  <a:lnTo>
                    <a:pt x="4425" y="12909"/>
                  </a:lnTo>
                  <a:cubicBezTo>
                    <a:pt x="4386" y="12912"/>
                    <a:pt x="4347" y="12914"/>
                    <a:pt x="4308" y="12914"/>
                  </a:cubicBezTo>
                  <a:cubicBezTo>
                    <a:pt x="3409" y="12914"/>
                    <a:pt x="2523" y="12138"/>
                    <a:pt x="2315" y="11116"/>
                  </a:cubicBezTo>
                  <a:lnTo>
                    <a:pt x="701" y="3175"/>
                  </a:lnTo>
                  <a:cubicBezTo>
                    <a:pt x="591" y="2630"/>
                    <a:pt x="693" y="2097"/>
                    <a:pt x="981" y="1712"/>
                  </a:cubicBezTo>
                  <a:cubicBezTo>
                    <a:pt x="1217" y="1396"/>
                    <a:pt x="1577" y="1199"/>
                    <a:pt x="1970" y="1168"/>
                  </a:cubicBezTo>
                  <a:lnTo>
                    <a:pt x="9125" y="576"/>
                  </a:lnTo>
                  <a:cubicBezTo>
                    <a:pt x="9168" y="572"/>
                    <a:pt x="9211" y="571"/>
                    <a:pt x="9254" y="571"/>
                  </a:cubicBezTo>
                  <a:close/>
                  <a:moveTo>
                    <a:pt x="9253" y="1"/>
                  </a:moveTo>
                  <a:cubicBezTo>
                    <a:pt x="9194" y="1"/>
                    <a:pt x="9136" y="3"/>
                    <a:pt x="9078" y="8"/>
                  </a:cubicBezTo>
                  <a:lnTo>
                    <a:pt x="1922" y="601"/>
                  </a:lnTo>
                  <a:cubicBezTo>
                    <a:pt x="1360" y="648"/>
                    <a:pt x="864" y="921"/>
                    <a:pt x="526" y="1370"/>
                  </a:cubicBezTo>
                  <a:cubicBezTo>
                    <a:pt x="140" y="1885"/>
                    <a:pt x="0" y="2584"/>
                    <a:pt x="144" y="3288"/>
                  </a:cubicBezTo>
                  <a:lnTo>
                    <a:pt x="1758" y="11229"/>
                  </a:lnTo>
                  <a:cubicBezTo>
                    <a:pt x="2018" y="12508"/>
                    <a:pt x="3137" y="13484"/>
                    <a:pt x="4302" y="13484"/>
                  </a:cubicBezTo>
                  <a:cubicBezTo>
                    <a:pt x="4358" y="13484"/>
                    <a:pt x="4416" y="13482"/>
                    <a:pt x="4472" y="13477"/>
                  </a:cubicBezTo>
                  <a:lnTo>
                    <a:pt x="11628" y="12885"/>
                  </a:lnTo>
                  <a:cubicBezTo>
                    <a:pt x="12191" y="12837"/>
                    <a:pt x="12686" y="12564"/>
                    <a:pt x="13024" y="12114"/>
                  </a:cubicBezTo>
                  <a:cubicBezTo>
                    <a:pt x="13410" y="11600"/>
                    <a:pt x="13550" y="10902"/>
                    <a:pt x="13406" y="10197"/>
                  </a:cubicBezTo>
                  <a:lnTo>
                    <a:pt x="11792" y="2256"/>
                  </a:lnTo>
                  <a:cubicBezTo>
                    <a:pt x="11531" y="979"/>
                    <a:pt x="10411" y="1"/>
                    <a:pt x="9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5"/>
            <p:cNvSpPr/>
            <p:nvPr/>
          </p:nvSpPr>
          <p:spPr>
            <a:xfrm>
              <a:off x="2914200" y="3527900"/>
              <a:ext cx="329900" cy="322850"/>
            </a:xfrm>
            <a:custGeom>
              <a:rect b="b" l="l" r="r" t="t"/>
              <a:pathLst>
                <a:path extrusionOk="0" h="12914" w="13196">
                  <a:moveTo>
                    <a:pt x="9074" y="0"/>
                  </a:moveTo>
                  <a:cubicBezTo>
                    <a:pt x="9024" y="0"/>
                    <a:pt x="8974" y="2"/>
                    <a:pt x="8924" y="7"/>
                  </a:cubicBezTo>
                  <a:lnTo>
                    <a:pt x="1769" y="599"/>
                  </a:lnTo>
                  <a:cubicBezTo>
                    <a:pt x="683" y="688"/>
                    <a:pt x="0" y="1740"/>
                    <a:pt x="245" y="2946"/>
                  </a:cubicBezTo>
                  <a:lnTo>
                    <a:pt x="1859" y="10887"/>
                  </a:lnTo>
                  <a:cubicBezTo>
                    <a:pt x="2093" y="12037"/>
                    <a:pt x="3086" y="12913"/>
                    <a:pt x="4121" y="12913"/>
                  </a:cubicBezTo>
                  <a:cubicBezTo>
                    <a:pt x="4171" y="12913"/>
                    <a:pt x="4221" y="12911"/>
                    <a:pt x="4271" y="12907"/>
                  </a:cubicBezTo>
                  <a:lnTo>
                    <a:pt x="11427" y="12314"/>
                  </a:lnTo>
                  <a:cubicBezTo>
                    <a:pt x="12512" y="12225"/>
                    <a:pt x="13195" y="11174"/>
                    <a:pt x="12949" y="9968"/>
                  </a:cubicBezTo>
                  <a:lnTo>
                    <a:pt x="11335" y="2027"/>
                  </a:lnTo>
                  <a:cubicBezTo>
                    <a:pt x="11102" y="877"/>
                    <a:pt x="10108" y="0"/>
                    <a:pt x="90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5"/>
            <p:cNvSpPr/>
            <p:nvPr/>
          </p:nvSpPr>
          <p:spPr>
            <a:xfrm>
              <a:off x="2909725" y="3520775"/>
              <a:ext cx="338800" cy="337125"/>
            </a:xfrm>
            <a:custGeom>
              <a:rect b="b" l="l" r="r" t="t"/>
              <a:pathLst>
                <a:path extrusionOk="0" h="13485" w="13552">
                  <a:moveTo>
                    <a:pt x="9255" y="570"/>
                  </a:moveTo>
                  <a:cubicBezTo>
                    <a:pt x="10156" y="570"/>
                    <a:pt x="11029" y="1350"/>
                    <a:pt x="11236" y="2369"/>
                  </a:cubicBezTo>
                  <a:lnTo>
                    <a:pt x="12850" y="10309"/>
                  </a:lnTo>
                  <a:cubicBezTo>
                    <a:pt x="12961" y="10854"/>
                    <a:pt x="12859" y="11387"/>
                    <a:pt x="12571" y="11772"/>
                  </a:cubicBezTo>
                  <a:cubicBezTo>
                    <a:pt x="12336" y="12088"/>
                    <a:pt x="11975" y="12287"/>
                    <a:pt x="11582" y="12316"/>
                  </a:cubicBezTo>
                  <a:lnTo>
                    <a:pt x="4427" y="12909"/>
                  </a:lnTo>
                  <a:cubicBezTo>
                    <a:pt x="4389" y="12911"/>
                    <a:pt x="4351" y="12913"/>
                    <a:pt x="4313" y="12913"/>
                  </a:cubicBezTo>
                  <a:cubicBezTo>
                    <a:pt x="3406" y="12913"/>
                    <a:pt x="2526" y="12139"/>
                    <a:pt x="2318" y="11115"/>
                  </a:cubicBezTo>
                  <a:lnTo>
                    <a:pt x="704" y="3174"/>
                  </a:lnTo>
                  <a:cubicBezTo>
                    <a:pt x="593" y="2629"/>
                    <a:pt x="695" y="2096"/>
                    <a:pt x="984" y="1711"/>
                  </a:cubicBezTo>
                  <a:cubicBezTo>
                    <a:pt x="1219" y="1395"/>
                    <a:pt x="1580" y="1197"/>
                    <a:pt x="1973" y="1168"/>
                  </a:cubicBezTo>
                  <a:lnTo>
                    <a:pt x="9127" y="576"/>
                  </a:lnTo>
                  <a:cubicBezTo>
                    <a:pt x="9170" y="573"/>
                    <a:pt x="9212" y="570"/>
                    <a:pt x="9255" y="570"/>
                  </a:cubicBezTo>
                  <a:close/>
                  <a:moveTo>
                    <a:pt x="9259" y="0"/>
                  </a:moveTo>
                  <a:cubicBezTo>
                    <a:pt x="9199" y="0"/>
                    <a:pt x="9139" y="3"/>
                    <a:pt x="9079" y="8"/>
                  </a:cubicBezTo>
                  <a:lnTo>
                    <a:pt x="1924" y="601"/>
                  </a:lnTo>
                  <a:cubicBezTo>
                    <a:pt x="1361" y="647"/>
                    <a:pt x="864" y="920"/>
                    <a:pt x="527" y="1371"/>
                  </a:cubicBezTo>
                  <a:cubicBezTo>
                    <a:pt x="141" y="1884"/>
                    <a:pt x="1" y="2583"/>
                    <a:pt x="145" y="3287"/>
                  </a:cubicBezTo>
                  <a:lnTo>
                    <a:pt x="1759" y="11229"/>
                  </a:lnTo>
                  <a:cubicBezTo>
                    <a:pt x="2019" y="12507"/>
                    <a:pt x="3139" y="13484"/>
                    <a:pt x="4302" y="13484"/>
                  </a:cubicBezTo>
                  <a:cubicBezTo>
                    <a:pt x="4360" y="13484"/>
                    <a:pt x="4416" y="13481"/>
                    <a:pt x="4474" y="13476"/>
                  </a:cubicBezTo>
                  <a:lnTo>
                    <a:pt x="11629" y="12884"/>
                  </a:lnTo>
                  <a:cubicBezTo>
                    <a:pt x="12191" y="12837"/>
                    <a:pt x="12688" y="12564"/>
                    <a:pt x="13025" y="12114"/>
                  </a:cubicBezTo>
                  <a:cubicBezTo>
                    <a:pt x="13411" y="11600"/>
                    <a:pt x="13551" y="10901"/>
                    <a:pt x="13408" y="10196"/>
                  </a:cubicBezTo>
                  <a:lnTo>
                    <a:pt x="11793" y="2256"/>
                  </a:lnTo>
                  <a:cubicBezTo>
                    <a:pt x="11533" y="981"/>
                    <a:pt x="10424" y="0"/>
                    <a:pt x="9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5"/>
            <p:cNvSpPr/>
            <p:nvPr/>
          </p:nvSpPr>
          <p:spPr>
            <a:xfrm>
              <a:off x="3313775" y="3494800"/>
              <a:ext cx="329900" cy="322875"/>
            </a:xfrm>
            <a:custGeom>
              <a:rect b="b" l="l" r="r" t="t"/>
              <a:pathLst>
                <a:path extrusionOk="0" h="12915" w="13196">
                  <a:moveTo>
                    <a:pt x="9073" y="1"/>
                  </a:moveTo>
                  <a:cubicBezTo>
                    <a:pt x="9024" y="1"/>
                    <a:pt x="8975" y="3"/>
                    <a:pt x="8925" y="7"/>
                  </a:cubicBezTo>
                  <a:lnTo>
                    <a:pt x="1770" y="599"/>
                  </a:lnTo>
                  <a:cubicBezTo>
                    <a:pt x="684" y="689"/>
                    <a:pt x="1" y="1740"/>
                    <a:pt x="246" y="2947"/>
                  </a:cubicBezTo>
                  <a:lnTo>
                    <a:pt x="1860" y="10887"/>
                  </a:lnTo>
                  <a:cubicBezTo>
                    <a:pt x="2094" y="12038"/>
                    <a:pt x="3088" y="12914"/>
                    <a:pt x="4123" y="12914"/>
                  </a:cubicBezTo>
                  <a:cubicBezTo>
                    <a:pt x="4173" y="12914"/>
                    <a:pt x="4222" y="12912"/>
                    <a:pt x="4272" y="12908"/>
                  </a:cubicBezTo>
                  <a:lnTo>
                    <a:pt x="11426" y="12316"/>
                  </a:lnTo>
                  <a:cubicBezTo>
                    <a:pt x="12513" y="12225"/>
                    <a:pt x="13196" y="11174"/>
                    <a:pt x="12950" y="9968"/>
                  </a:cubicBezTo>
                  <a:lnTo>
                    <a:pt x="11336" y="2028"/>
                  </a:lnTo>
                  <a:cubicBezTo>
                    <a:pt x="11102" y="877"/>
                    <a:pt x="10108" y="1"/>
                    <a:pt x="90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5"/>
            <p:cNvSpPr/>
            <p:nvPr/>
          </p:nvSpPr>
          <p:spPr>
            <a:xfrm>
              <a:off x="3309350" y="3487675"/>
              <a:ext cx="338750" cy="337125"/>
            </a:xfrm>
            <a:custGeom>
              <a:rect b="b" l="l" r="r" t="t"/>
              <a:pathLst>
                <a:path extrusionOk="0" h="13485" w="13550">
                  <a:moveTo>
                    <a:pt x="9254" y="570"/>
                  </a:moveTo>
                  <a:lnTo>
                    <a:pt x="9254" y="570"/>
                  </a:lnTo>
                  <a:cubicBezTo>
                    <a:pt x="10155" y="571"/>
                    <a:pt x="11028" y="1351"/>
                    <a:pt x="11235" y="2371"/>
                  </a:cubicBezTo>
                  <a:lnTo>
                    <a:pt x="12849" y="10311"/>
                  </a:lnTo>
                  <a:cubicBezTo>
                    <a:pt x="12960" y="10857"/>
                    <a:pt x="12858" y="11390"/>
                    <a:pt x="12569" y="11773"/>
                  </a:cubicBezTo>
                  <a:cubicBezTo>
                    <a:pt x="12334" y="12089"/>
                    <a:pt x="11973" y="12288"/>
                    <a:pt x="11581" y="12317"/>
                  </a:cubicBezTo>
                  <a:lnTo>
                    <a:pt x="4425" y="12910"/>
                  </a:lnTo>
                  <a:cubicBezTo>
                    <a:pt x="4385" y="12913"/>
                    <a:pt x="4345" y="12914"/>
                    <a:pt x="4306" y="12914"/>
                  </a:cubicBezTo>
                  <a:cubicBezTo>
                    <a:pt x="3400" y="12914"/>
                    <a:pt x="2524" y="12137"/>
                    <a:pt x="2317" y="11115"/>
                  </a:cubicBezTo>
                  <a:lnTo>
                    <a:pt x="703" y="3174"/>
                  </a:lnTo>
                  <a:cubicBezTo>
                    <a:pt x="591" y="2629"/>
                    <a:pt x="694" y="2096"/>
                    <a:pt x="983" y="1713"/>
                  </a:cubicBezTo>
                  <a:cubicBezTo>
                    <a:pt x="1217" y="1397"/>
                    <a:pt x="1577" y="1198"/>
                    <a:pt x="1970" y="1169"/>
                  </a:cubicBezTo>
                  <a:lnTo>
                    <a:pt x="9126" y="576"/>
                  </a:lnTo>
                  <a:cubicBezTo>
                    <a:pt x="9170" y="573"/>
                    <a:pt x="9211" y="570"/>
                    <a:pt x="9254" y="570"/>
                  </a:cubicBezTo>
                  <a:close/>
                  <a:moveTo>
                    <a:pt x="9262" y="0"/>
                  </a:moveTo>
                  <a:cubicBezTo>
                    <a:pt x="9201" y="0"/>
                    <a:pt x="9140" y="3"/>
                    <a:pt x="9078" y="8"/>
                  </a:cubicBezTo>
                  <a:lnTo>
                    <a:pt x="1923" y="601"/>
                  </a:lnTo>
                  <a:cubicBezTo>
                    <a:pt x="1360" y="647"/>
                    <a:pt x="864" y="920"/>
                    <a:pt x="527" y="1371"/>
                  </a:cubicBezTo>
                  <a:cubicBezTo>
                    <a:pt x="141" y="1884"/>
                    <a:pt x="1" y="2584"/>
                    <a:pt x="144" y="3288"/>
                  </a:cubicBezTo>
                  <a:lnTo>
                    <a:pt x="1758" y="11229"/>
                  </a:lnTo>
                  <a:cubicBezTo>
                    <a:pt x="2018" y="12507"/>
                    <a:pt x="3137" y="13484"/>
                    <a:pt x="4302" y="13484"/>
                  </a:cubicBezTo>
                  <a:cubicBezTo>
                    <a:pt x="4358" y="13484"/>
                    <a:pt x="4415" y="13482"/>
                    <a:pt x="4471" y="13476"/>
                  </a:cubicBezTo>
                  <a:lnTo>
                    <a:pt x="11627" y="12884"/>
                  </a:lnTo>
                  <a:cubicBezTo>
                    <a:pt x="12190" y="12838"/>
                    <a:pt x="12687" y="12564"/>
                    <a:pt x="13024" y="12114"/>
                  </a:cubicBezTo>
                  <a:cubicBezTo>
                    <a:pt x="13410" y="11601"/>
                    <a:pt x="13550" y="10901"/>
                    <a:pt x="13407" y="10197"/>
                  </a:cubicBezTo>
                  <a:lnTo>
                    <a:pt x="11793" y="2257"/>
                  </a:lnTo>
                  <a:cubicBezTo>
                    <a:pt x="11533" y="982"/>
                    <a:pt x="10424" y="0"/>
                    <a:pt x="92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5"/>
            <p:cNvSpPr/>
            <p:nvPr/>
          </p:nvSpPr>
          <p:spPr>
            <a:xfrm>
              <a:off x="3713350" y="3461700"/>
              <a:ext cx="329925" cy="322875"/>
            </a:xfrm>
            <a:custGeom>
              <a:rect b="b" l="l" r="r" t="t"/>
              <a:pathLst>
                <a:path extrusionOk="0" h="12915" w="13197">
                  <a:moveTo>
                    <a:pt x="9073" y="1"/>
                  </a:moveTo>
                  <a:cubicBezTo>
                    <a:pt x="9024" y="1"/>
                    <a:pt x="8974" y="3"/>
                    <a:pt x="8925" y="7"/>
                  </a:cubicBezTo>
                  <a:lnTo>
                    <a:pt x="1770" y="599"/>
                  </a:lnTo>
                  <a:cubicBezTo>
                    <a:pt x="683" y="690"/>
                    <a:pt x="1" y="1740"/>
                    <a:pt x="247" y="2947"/>
                  </a:cubicBezTo>
                  <a:lnTo>
                    <a:pt x="1860" y="10887"/>
                  </a:lnTo>
                  <a:cubicBezTo>
                    <a:pt x="2094" y="12038"/>
                    <a:pt x="3088" y="12914"/>
                    <a:pt x="4121" y="12914"/>
                  </a:cubicBezTo>
                  <a:cubicBezTo>
                    <a:pt x="4171" y="12914"/>
                    <a:pt x="4221" y="12912"/>
                    <a:pt x="4271" y="12908"/>
                  </a:cubicBezTo>
                  <a:lnTo>
                    <a:pt x="11427" y="12316"/>
                  </a:lnTo>
                  <a:cubicBezTo>
                    <a:pt x="12514" y="12225"/>
                    <a:pt x="13196" y="11175"/>
                    <a:pt x="12950" y="9969"/>
                  </a:cubicBezTo>
                  <a:lnTo>
                    <a:pt x="11336" y="2028"/>
                  </a:lnTo>
                  <a:cubicBezTo>
                    <a:pt x="11103" y="877"/>
                    <a:pt x="10108" y="1"/>
                    <a:pt x="90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5"/>
            <p:cNvSpPr/>
            <p:nvPr/>
          </p:nvSpPr>
          <p:spPr>
            <a:xfrm>
              <a:off x="3708925" y="3454575"/>
              <a:ext cx="338750" cy="337125"/>
            </a:xfrm>
            <a:custGeom>
              <a:rect b="b" l="l" r="r" t="t"/>
              <a:pathLst>
                <a:path extrusionOk="0" h="13485" w="13550">
                  <a:moveTo>
                    <a:pt x="9253" y="571"/>
                  </a:moveTo>
                  <a:lnTo>
                    <a:pt x="9253" y="571"/>
                  </a:lnTo>
                  <a:cubicBezTo>
                    <a:pt x="10155" y="571"/>
                    <a:pt x="11028" y="1351"/>
                    <a:pt x="11235" y="2370"/>
                  </a:cubicBezTo>
                  <a:lnTo>
                    <a:pt x="12849" y="10310"/>
                  </a:lnTo>
                  <a:cubicBezTo>
                    <a:pt x="12959" y="10855"/>
                    <a:pt x="12858" y="11387"/>
                    <a:pt x="12570" y="11772"/>
                  </a:cubicBezTo>
                  <a:cubicBezTo>
                    <a:pt x="12334" y="12088"/>
                    <a:pt x="11974" y="12287"/>
                    <a:pt x="11581" y="12316"/>
                  </a:cubicBezTo>
                  <a:lnTo>
                    <a:pt x="4426" y="12909"/>
                  </a:lnTo>
                  <a:cubicBezTo>
                    <a:pt x="4386" y="12912"/>
                    <a:pt x="4346" y="12913"/>
                    <a:pt x="4306" y="12913"/>
                  </a:cubicBezTo>
                  <a:cubicBezTo>
                    <a:pt x="3407" y="12913"/>
                    <a:pt x="2525" y="12136"/>
                    <a:pt x="2316" y="11115"/>
                  </a:cubicBezTo>
                  <a:lnTo>
                    <a:pt x="703" y="3174"/>
                  </a:lnTo>
                  <a:cubicBezTo>
                    <a:pt x="593" y="2629"/>
                    <a:pt x="694" y="2096"/>
                    <a:pt x="983" y="1712"/>
                  </a:cubicBezTo>
                  <a:cubicBezTo>
                    <a:pt x="1218" y="1396"/>
                    <a:pt x="1578" y="1198"/>
                    <a:pt x="1971" y="1169"/>
                  </a:cubicBezTo>
                  <a:lnTo>
                    <a:pt x="9126" y="576"/>
                  </a:lnTo>
                  <a:cubicBezTo>
                    <a:pt x="9169" y="573"/>
                    <a:pt x="9211" y="571"/>
                    <a:pt x="9253" y="571"/>
                  </a:cubicBezTo>
                  <a:close/>
                  <a:moveTo>
                    <a:pt x="9256" y="1"/>
                  </a:moveTo>
                  <a:cubicBezTo>
                    <a:pt x="9197" y="1"/>
                    <a:pt x="9138" y="3"/>
                    <a:pt x="9079" y="8"/>
                  </a:cubicBezTo>
                  <a:lnTo>
                    <a:pt x="1924" y="601"/>
                  </a:lnTo>
                  <a:cubicBezTo>
                    <a:pt x="1360" y="647"/>
                    <a:pt x="864" y="920"/>
                    <a:pt x="526" y="1370"/>
                  </a:cubicBezTo>
                  <a:cubicBezTo>
                    <a:pt x="140" y="1884"/>
                    <a:pt x="0" y="2584"/>
                    <a:pt x="145" y="3288"/>
                  </a:cubicBezTo>
                  <a:lnTo>
                    <a:pt x="1759" y="11229"/>
                  </a:lnTo>
                  <a:cubicBezTo>
                    <a:pt x="2018" y="12508"/>
                    <a:pt x="3137" y="13484"/>
                    <a:pt x="4302" y="13484"/>
                  </a:cubicBezTo>
                  <a:cubicBezTo>
                    <a:pt x="4358" y="13484"/>
                    <a:pt x="4416" y="13482"/>
                    <a:pt x="4473" y="13476"/>
                  </a:cubicBezTo>
                  <a:lnTo>
                    <a:pt x="11627" y="12884"/>
                  </a:lnTo>
                  <a:cubicBezTo>
                    <a:pt x="12191" y="12838"/>
                    <a:pt x="12687" y="12565"/>
                    <a:pt x="13025" y="12114"/>
                  </a:cubicBezTo>
                  <a:cubicBezTo>
                    <a:pt x="13411" y="11600"/>
                    <a:pt x="13550" y="10901"/>
                    <a:pt x="13407" y="10197"/>
                  </a:cubicBezTo>
                  <a:lnTo>
                    <a:pt x="11792" y="2257"/>
                  </a:lnTo>
                  <a:cubicBezTo>
                    <a:pt x="11533" y="982"/>
                    <a:pt x="10410" y="1"/>
                    <a:pt x="9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5"/>
            <p:cNvSpPr/>
            <p:nvPr/>
          </p:nvSpPr>
          <p:spPr>
            <a:xfrm>
              <a:off x="3196700" y="2253450"/>
              <a:ext cx="1213625" cy="391975"/>
            </a:xfrm>
            <a:custGeom>
              <a:rect b="b" l="l" r="r" t="t"/>
              <a:pathLst>
                <a:path extrusionOk="0" h="15679" w="48545">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5"/>
            <p:cNvSpPr/>
            <p:nvPr/>
          </p:nvSpPr>
          <p:spPr>
            <a:xfrm>
              <a:off x="6187450" y="2827100"/>
              <a:ext cx="128925" cy="146200"/>
            </a:xfrm>
            <a:custGeom>
              <a:rect b="b" l="l" r="r" t="t"/>
              <a:pathLst>
                <a:path extrusionOk="0" h="5848" w="5157">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5"/>
            <p:cNvSpPr/>
            <p:nvPr/>
          </p:nvSpPr>
          <p:spPr>
            <a:xfrm>
              <a:off x="5645500" y="2251925"/>
              <a:ext cx="725925" cy="713400"/>
            </a:xfrm>
            <a:custGeom>
              <a:rect b="b" l="l" r="r" t="t"/>
              <a:pathLst>
                <a:path extrusionOk="0" h="28536" w="29037">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5"/>
            <p:cNvSpPr/>
            <p:nvPr/>
          </p:nvSpPr>
          <p:spPr>
            <a:xfrm>
              <a:off x="5469650" y="3050750"/>
              <a:ext cx="295075" cy="124550"/>
            </a:xfrm>
            <a:custGeom>
              <a:rect b="b" l="l" r="r" t="t"/>
              <a:pathLst>
                <a:path extrusionOk="0" h="4982" w="11803">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5"/>
            <p:cNvSpPr/>
            <p:nvPr/>
          </p:nvSpPr>
          <p:spPr>
            <a:xfrm>
              <a:off x="5266600" y="3629600"/>
              <a:ext cx="308225" cy="354050"/>
            </a:xfrm>
            <a:custGeom>
              <a:rect b="b" l="l" r="r" t="t"/>
              <a:pathLst>
                <a:path extrusionOk="0" h="14162" w="12329">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5"/>
            <p:cNvSpPr/>
            <p:nvPr/>
          </p:nvSpPr>
          <p:spPr>
            <a:xfrm>
              <a:off x="5377550" y="3851850"/>
              <a:ext cx="110100" cy="37000"/>
            </a:xfrm>
            <a:custGeom>
              <a:rect b="b" l="l" r="r" t="t"/>
              <a:pathLst>
                <a:path extrusionOk="0" h="1480" w="4404">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5"/>
            <p:cNvSpPr/>
            <p:nvPr/>
          </p:nvSpPr>
          <p:spPr>
            <a:xfrm>
              <a:off x="4944150" y="2574500"/>
              <a:ext cx="149650" cy="166225"/>
            </a:xfrm>
            <a:custGeom>
              <a:rect b="b" l="l" r="r" t="t"/>
              <a:pathLst>
                <a:path extrusionOk="0" h="6649" w="5986">
                  <a:moveTo>
                    <a:pt x="1" y="0"/>
                  </a:moveTo>
                  <a:lnTo>
                    <a:pt x="4744" y="6648"/>
                  </a:lnTo>
                  <a:lnTo>
                    <a:pt x="5986" y="5518"/>
                  </a:lnTo>
                  <a:lnTo>
                    <a:pt x="2526" y="1269"/>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5"/>
            <p:cNvSpPr/>
            <p:nvPr/>
          </p:nvSpPr>
          <p:spPr>
            <a:xfrm>
              <a:off x="5619975" y="2838700"/>
              <a:ext cx="31525" cy="3425"/>
            </a:xfrm>
            <a:custGeom>
              <a:rect b="b" l="l" r="r" t="t"/>
              <a:pathLst>
                <a:path extrusionOk="0" h="137" w="1261">
                  <a:moveTo>
                    <a:pt x="1260" y="1"/>
                  </a:moveTo>
                  <a:lnTo>
                    <a:pt x="1" y="136"/>
                  </a:lnTo>
                  <a:cubicBezTo>
                    <a:pt x="424" y="101"/>
                    <a:pt x="844" y="56"/>
                    <a:pt x="1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5"/>
            <p:cNvSpPr/>
            <p:nvPr/>
          </p:nvSpPr>
          <p:spPr>
            <a:xfrm>
              <a:off x="4762000" y="2230000"/>
              <a:ext cx="311075" cy="401800"/>
            </a:xfrm>
            <a:custGeom>
              <a:rect b="b" l="l" r="r" t="t"/>
              <a:pathLst>
                <a:path extrusionOk="0" h="16072" w="12443">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5"/>
            <p:cNvSpPr/>
            <p:nvPr/>
          </p:nvSpPr>
          <p:spPr>
            <a:xfrm>
              <a:off x="4630450" y="2120100"/>
              <a:ext cx="314550" cy="451975"/>
            </a:xfrm>
            <a:custGeom>
              <a:rect b="b" l="l" r="r" t="t"/>
              <a:pathLst>
                <a:path extrusionOk="0" h="18079" w="12582">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5"/>
            <p:cNvSpPr/>
            <p:nvPr/>
          </p:nvSpPr>
          <p:spPr>
            <a:xfrm>
              <a:off x="4852375" y="2018125"/>
              <a:ext cx="47700" cy="36150"/>
            </a:xfrm>
            <a:custGeom>
              <a:rect b="b" l="l" r="r" t="t"/>
              <a:pathLst>
                <a:path extrusionOk="0" h="1446" w="1908">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5"/>
            <p:cNvSpPr/>
            <p:nvPr/>
          </p:nvSpPr>
          <p:spPr>
            <a:xfrm>
              <a:off x="4828150" y="1903275"/>
              <a:ext cx="57725" cy="48375"/>
            </a:xfrm>
            <a:custGeom>
              <a:rect b="b" l="l" r="r" t="t"/>
              <a:pathLst>
                <a:path extrusionOk="0" h="1935" w="2309">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65"/>
          <p:cNvGrpSpPr/>
          <p:nvPr/>
        </p:nvGrpSpPr>
        <p:grpSpPr>
          <a:xfrm>
            <a:off x="989672" y="1150622"/>
            <a:ext cx="3716201" cy="3126743"/>
            <a:chOff x="449250" y="238125"/>
            <a:chExt cx="6401725" cy="5237425"/>
          </a:xfrm>
        </p:grpSpPr>
        <p:sp>
          <p:nvSpPr>
            <p:cNvPr id="1218" name="Google Shape;1218;p65"/>
            <p:cNvSpPr/>
            <p:nvPr/>
          </p:nvSpPr>
          <p:spPr>
            <a:xfrm>
              <a:off x="449250" y="238125"/>
              <a:ext cx="6401725" cy="4867000"/>
            </a:xfrm>
            <a:custGeom>
              <a:rect b="b" l="l" r="r" t="t"/>
              <a:pathLst>
                <a:path extrusionOk="0" h="194680" w="256069">
                  <a:moveTo>
                    <a:pt x="156176" y="0"/>
                  </a:moveTo>
                  <a:cubicBezTo>
                    <a:pt x="145518" y="0"/>
                    <a:pt x="132819" y="2041"/>
                    <a:pt x="117347" y="7037"/>
                  </a:cubicBezTo>
                  <a:cubicBezTo>
                    <a:pt x="73919" y="21063"/>
                    <a:pt x="72529" y="47320"/>
                    <a:pt x="39520" y="50959"/>
                  </a:cubicBezTo>
                  <a:cubicBezTo>
                    <a:pt x="6511" y="54598"/>
                    <a:pt x="0" y="81018"/>
                    <a:pt x="20457" y="107280"/>
                  </a:cubicBezTo>
                  <a:cubicBezTo>
                    <a:pt x="40914" y="133541"/>
                    <a:pt x="34389" y="155948"/>
                    <a:pt x="53883" y="173479"/>
                  </a:cubicBezTo>
                  <a:cubicBezTo>
                    <a:pt x="53883" y="173479"/>
                    <a:pt x="75463" y="194395"/>
                    <a:pt x="109332" y="194677"/>
                  </a:cubicBezTo>
                  <a:cubicBezTo>
                    <a:pt x="109494" y="194679"/>
                    <a:pt x="109655" y="194679"/>
                    <a:pt x="109816" y="194679"/>
                  </a:cubicBezTo>
                  <a:cubicBezTo>
                    <a:pt x="143285" y="194679"/>
                    <a:pt x="152002" y="165455"/>
                    <a:pt x="163781" y="160161"/>
                  </a:cubicBezTo>
                  <a:cubicBezTo>
                    <a:pt x="165889" y="159213"/>
                    <a:pt x="168046" y="158833"/>
                    <a:pt x="170310" y="158833"/>
                  </a:cubicBezTo>
                  <a:cubicBezTo>
                    <a:pt x="179462" y="158833"/>
                    <a:pt x="190378" y="165035"/>
                    <a:pt x="206960" y="165035"/>
                  </a:cubicBezTo>
                  <a:cubicBezTo>
                    <a:pt x="209318" y="165035"/>
                    <a:pt x="211790" y="164910"/>
                    <a:pt x="214388" y="164623"/>
                  </a:cubicBezTo>
                  <a:cubicBezTo>
                    <a:pt x="239780" y="161824"/>
                    <a:pt x="256069" y="123080"/>
                    <a:pt x="238166" y="100552"/>
                  </a:cubicBezTo>
                  <a:cubicBezTo>
                    <a:pt x="220263" y="78026"/>
                    <a:pt x="194362" y="68431"/>
                    <a:pt x="196727" y="54917"/>
                  </a:cubicBezTo>
                  <a:cubicBezTo>
                    <a:pt x="199092" y="41401"/>
                    <a:pt x="214197" y="26885"/>
                    <a:pt x="198277" y="14582"/>
                  </a:cubicBezTo>
                  <a:cubicBezTo>
                    <a:pt x="188030" y="6662"/>
                    <a:pt x="175435" y="0"/>
                    <a:pt x="156176"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5"/>
            <p:cNvSpPr/>
            <p:nvPr/>
          </p:nvSpPr>
          <p:spPr>
            <a:xfrm>
              <a:off x="654175" y="1408900"/>
              <a:ext cx="2934500" cy="1237575"/>
            </a:xfrm>
            <a:custGeom>
              <a:rect b="b" l="l" r="r" t="t"/>
              <a:pathLst>
                <a:path extrusionOk="0" h="49503" w="117380">
                  <a:moveTo>
                    <a:pt x="117379" y="0"/>
                  </a:moveTo>
                  <a:lnTo>
                    <a:pt x="819" y="28131"/>
                  </a:lnTo>
                  <a:lnTo>
                    <a:pt x="819" y="28131"/>
                  </a:lnTo>
                  <a:cubicBezTo>
                    <a:pt x="0" y="34609"/>
                    <a:pt x="1478" y="41924"/>
                    <a:pt x="5269" y="49502"/>
                  </a:cubicBezTo>
                  <a:lnTo>
                    <a:pt x="5269" y="49502"/>
                  </a:lnTo>
                  <a:lnTo>
                    <a:pt x="117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5"/>
            <p:cNvSpPr/>
            <p:nvPr/>
          </p:nvSpPr>
          <p:spPr>
            <a:xfrm>
              <a:off x="1359925" y="1527750"/>
              <a:ext cx="2324375" cy="2834650"/>
            </a:xfrm>
            <a:custGeom>
              <a:rect b="b" l="l" r="r" t="t"/>
              <a:pathLst>
                <a:path extrusionOk="0" h="113386" w="92975">
                  <a:moveTo>
                    <a:pt x="92975" y="1"/>
                  </a:moveTo>
                  <a:lnTo>
                    <a:pt x="1" y="88441"/>
                  </a:lnTo>
                  <a:cubicBezTo>
                    <a:pt x="2765" y="97462"/>
                    <a:pt x="5000" y="105799"/>
                    <a:pt x="10063" y="113385"/>
                  </a:cubicBezTo>
                  <a:lnTo>
                    <a:pt x="10063" y="113385"/>
                  </a:lnTo>
                  <a:lnTo>
                    <a:pt x="929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5"/>
            <p:cNvSpPr/>
            <p:nvPr/>
          </p:nvSpPr>
          <p:spPr>
            <a:xfrm>
              <a:off x="1872225" y="1564700"/>
              <a:ext cx="1879600" cy="3395675"/>
            </a:xfrm>
            <a:custGeom>
              <a:rect b="b" l="l" r="r" t="t"/>
              <a:pathLst>
                <a:path extrusionOk="0" h="135827" w="75184">
                  <a:moveTo>
                    <a:pt x="75183" y="1"/>
                  </a:moveTo>
                  <a:lnTo>
                    <a:pt x="1" y="123012"/>
                  </a:lnTo>
                  <a:cubicBezTo>
                    <a:pt x="3990" y="126184"/>
                    <a:pt x="11779" y="131640"/>
                    <a:pt x="22564" y="135827"/>
                  </a:cubicBezTo>
                  <a:lnTo>
                    <a:pt x="751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5"/>
            <p:cNvSpPr/>
            <p:nvPr/>
          </p:nvSpPr>
          <p:spPr>
            <a:xfrm>
              <a:off x="847450" y="1296475"/>
              <a:ext cx="2719600" cy="460775"/>
            </a:xfrm>
            <a:custGeom>
              <a:rect b="b" l="l" r="r" t="t"/>
              <a:pathLst>
                <a:path extrusionOk="0" h="18431" w="108784">
                  <a:moveTo>
                    <a:pt x="47015" y="0"/>
                  </a:moveTo>
                  <a:cubicBezTo>
                    <a:pt x="40751" y="4314"/>
                    <a:pt x="33637" y="7517"/>
                    <a:pt x="23592" y="8625"/>
                  </a:cubicBezTo>
                  <a:cubicBezTo>
                    <a:pt x="12986" y="9794"/>
                    <a:pt x="5121" y="13318"/>
                    <a:pt x="1" y="18431"/>
                  </a:cubicBezTo>
                  <a:lnTo>
                    <a:pt x="108783" y="1544"/>
                  </a:lnTo>
                  <a:lnTo>
                    <a:pt x="470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5"/>
            <p:cNvSpPr/>
            <p:nvPr/>
          </p:nvSpPr>
          <p:spPr>
            <a:xfrm>
              <a:off x="2799325" y="1582900"/>
              <a:ext cx="1027275" cy="3522225"/>
            </a:xfrm>
            <a:custGeom>
              <a:rect b="b" l="l" r="r" t="t"/>
              <a:pathLst>
                <a:path extrusionOk="0" h="140889" w="41091">
                  <a:moveTo>
                    <a:pt x="41090" y="0"/>
                  </a:moveTo>
                  <a:lnTo>
                    <a:pt x="0" y="139320"/>
                  </a:lnTo>
                  <a:cubicBezTo>
                    <a:pt x="4769" y="140258"/>
                    <a:pt x="9888" y="140841"/>
                    <a:pt x="15329" y="140886"/>
                  </a:cubicBezTo>
                  <a:cubicBezTo>
                    <a:pt x="15489" y="140888"/>
                    <a:pt x="15648" y="140888"/>
                    <a:pt x="15807" y="140888"/>
                  </a:cubicBezTo>
                  <a:cubicBezTo>
                    <a:pt x="19473" y="140888"/>
                    <a:pt x="22841" y="140535"/>
                    <a:pt x="25951" y="139903"/>
                  </a:cubicBezTo>
                  <a:lnTo>
                    <a:pt x="410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5"/>
            <p:cNvSpPr/>
            <p:nvPr/>
          </p:nvSpPr>
          <p:spPr>
            <a:xfrm>
              <a:off x="964550" y="1474650"/>
              <a:ext cx="2664100" cy="1922400"/>
            </a:xfrm>
            <a:custGeom>
              <a:rect b="b" l="l" r="r" t="t"/>
              <a:pathLst>
                <a:path extrusionOk="0" h="76896" w="106564">
                  <a:moveTo>
                    <a:pt x="106564" y="0"/>
                  </a:moveTo>
                  <a:lnTo>
                    <a:pt x="1" y="58023"/>
                  </a:lnTo>
                  <a:cubicBezTo>
                    <a:pt x="5061" y="64558"/>
                    <a:pt x="8458" y="70854"/>
                    <a:pt x="11006" y="76896"/>
                  </a:cubicBezTo>
                  <a:lnTo>
                    <a:pt x="1065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5"/>
            <p:cNvSpPr/>
            <p:nvPr/>
          </p:nvSpPr>
          <p:spPr>
            <a:xfrm>
              <a:off x="4043050" y="1519500"/>
              <a:ext cx="2147875" cy="2844425"/>
            </a:xfrm>
            <a:custGeom>
              <a:rect b="b" l="l" r="r" t="t"/>
              <a:pathLst>
                <a:path extrusionOk="0" h="113777" w="85915">
                  <a:moveTo>
                    <a:pt x="1" y="0"/>
                  </a:moveTo>
                  <a:lnTo>
                    <a:pt x="61944" y="113764"/>
                  </a:lnTo>
                  <a:cubicBezTo>
                    <a:pt x="62372" y="113772"/>
                    <a:pt x="62799" y="113776"/>
                    <a:pt x="63227" y="113776"/>
                  </a:cubicBezTo>
                  <a:cubicBezTo>
                    <a:pt x="65702" y="113776"/>
                    <a:pt x="68175" y="113640"/>
                    <a:pt x="70636" y="113368"/>
                  </a:cubicBezTo>
                  <a:cubicBezTo>
                    <a:pt x="76268" y="112747"/>
                    <a:pt x="81452" y="110354"/>
                    <a:pt x="85915" y="106764"/>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5"/>
            <p:cNvSpPr/>
            <p:nvPr/>
          </p:nvSpPr>
          <p:spPr>
            <a:xfrm>
              <a:off x="4096200" y="1463850"/>
              <a:ext cx="2502050" cy="2449625"/>
            </a:xfrm>
            <a:custGeom>
              <a:rect b="b" l="l" r="r" t="t"/>
              <a:pathLst>
                <a:path extrusionOk="0" h="97985" w="100082">
                  <a:moveTo>
                    <a:pt x="1" y="0"/>
                  </a:moveTo>
                  <a:lnTo>
                    <a:pt x="93205" y="97984"/>
                  </a:lnTo>
                  <a:cubicBezTo>
                    <a:pt x="97609" y="90591"/>
                    <a:pt x="100081" y="81711"/>
                    <a:pt x="99830" y="73000"/>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5"/>
            <p:cNvSpPr/>
            <p:nvPr/>
          </p:nvSpPr>
          <p:spPr>
            <a:xfrm>
              <a:off x="4133125" y="1396325"/>
              <a:ext cx="2311975" cy="1413025"/>
            </a:xfrm>
            <a:custGeom>
              <a:rect b="b" l="l" r="r" t="t"/>
              <a:pathLst>
                <a:path extrusionOk="0" h="56521" w="92479">
                  <a:moveTo>
                    <a:pt x="0" y="1"/>
                  </a:moveTo>
                  <a:lnTo>
                    <a:pt x="92479" y="56521"/>
                  </a:lnTo>
                  <a:cubicBezTo>
                    <a:pt x="91960" y="55739"/>
                    <a:pt x="91403" y="54974"/>
                    <a:pt x="90811" y="54224"/>
                  </a:cubicBezTo>
                  <a:cubicBezTo>
                    <a:pt x="78816" y="39131"/>
                    <a:pt x="63231" y="29844"/>
                    <a:pt x="54962" y="21293"/>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5"/>
            <p:cNvSpPr/>
            <p:nvPr/>
          </p:nvSpPr>
          <p:spPr>
            <a:xfrm>
              <a:off x="4151325" y="1321550"/>
              <a:ext cx="1260400" cy="358000"/>
            </a:xfrm>
            <a:custGeom>
              <a:rect b="b" l="l" r="r" t="t"/>
              <a:pathLst>
                <a:path extrusionOk="0" h="14320" w="50416">
                  <a:moveTo>
                    <a:pt x="0" y="1"/>
                  </a:moveTo>
                  <a:lnTo>
                    <a:pt x="48550" y="14320"/>
                  </a:lnTo>
                  <a:cubicBezTo>
                    <a:pt x="48454" y="13406"/>
                    <a:pt x="48486" y="12483"/>
                    <a:pt x="48644" y="11580"/>
                  </a:cubicBezTo>
                  <a:cubicBezTo>
                    <a:pt x="48999" y="9557"/>
                    <a:pt x="49638" y="7512"/>
                    <a:pt x="50416" y="5456"/>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5"/>
            <p:cNvSpPr/>
            <p:nvPr/>
          </p:nvSpPr>
          <p:spPr>
            <a:xfrm>
              <a:off x="3819750" y="1581100"/>
              <a:ext cx="523450" cy="3350000"/>
            </a:xfrm>
            <a:custGeom>
              <a:rect b="b" l="l" r="r" t="t"/>
              <a:pathLst>
                <a:path extrusionOk="0" h="134000" w="20938">
                  <a:moveTo>
                    <a:pt x="3350" y="1"/>
                  </a:moveTo>
                  <a:lnTo>
                    <a:pt x="0" y="133999"/>
                  </a:lnTo>
                  <a:cubicBezTo>
                    <a:pt x="9434" y="128035"/>
                    <a:pt x="15537" y="119459"/>
                    <a:pt x="20937" y="113297"/>
                  </a:cubicBezTo>
                  <a:lnTo>
                    <a:pt x="33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5"/>
            <p:cNvSpPr/>
            <p:nvPr/>
          </p:nvSpPr>
          <p:spPr>
            <a:xfrm>
              <a:off x="2249600" y="932000"/>
              <a:ext cx="1315650" cy="326150"/>
            </a:xfrm>
            <a:custGeom>
              <a:rect b="b" l="l" r="r" t="t"/>
              <a:pathLst>
                <a:path extrusionOk="0" h="13046" w="52626">
                  <a:moveTo>
                    <a:pt x="8392" y="0"/>
                  </a:moveTo>
                  <a:cubicBezTo>
                    <a:pt x="5426" y="2517"/>
                    <a:pt x="2693" y="4997"/>
                    <a:pt x="0" y="7351"/>
                  </a:cubicBezTo>
                  <a:lnTo>
                    <a:pt x="52625" y="13045"/>
                  </a:lnTo>
                  <a:lnTo>
                    <a:pt x="83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5"/>
            <p:cNvSpPr/>
            <p:nvPr/>
          </p:nvSpPr>
          <p:spPr>
            <a:xfrm>
              <a:off x="3977350" y="1559475"/>
              <a:ext cx="1214650" cy="2750925"/>
            </a:xfrm>
            <a:custGeom>
              <a:rect b="b" l="l" r="r" t="t"/>
              <a:pathLst>
                <a:path extrusionOk="0" h="110037" w="48586">
                  <a:moveTo>
                    <a:pt x="0" y="1"/>
                  </a:moveTo>
                  <a:lnTo>
                    <a:pt x="25662" y="106338"/>
                  </a:lnTo>
                  <a:cubicBezTo>
                    <a:pt x="26816" y="106095"/>
                    <a:pt x="27991" y="105987"/>
                    <a:pt x="29198" y="105987"/>
                  </a:cubicBezTo>
                  <a:cubicBezTo>
                    <a:pt x="34728" y="105987"/>
                    <a:pt x="40906" y="108245"/>
                    <a:pt x="48586" y="110036"/>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5"/>
            <p:cNvSpPr/>
            <p:nvPr/>
          </p:nvSpPr>
          <p:spPr>
            <a:xfrm>
              <a:off x="3460800" y="355375"/>
              <a:ext cx="278450" cy="664850"/>
            </a:xfrm>
            <a:custGeom>
              <a:rect b="b" l="l" r="r" t="t"/>
              <a:pathLst>
                <a:path extrusionOk="0" h="26594" w="11138">
                  <a:moveTo>
                    <a:pt x="4720" y="1"/>
                  </a:moveTo>
                  <a:cubicBezTo>
                    <a:pt x="3178" y="425"/>
                    <a:pt x="1604" y="881"/>
                    <a:pt x="1" y="1372"/>
                  </a:cubicBezTo>
                  <a:lnTo>
                    <a:pt x="11138" y="26593"/>
                  </a:lnTo>
                  <a:lnTo>
                    <a:pt x="47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5"/>
            <p:cNvSpPr/>
            <p:nvPr/>
          </p:nvSpPr>
          <p:spPr>
            <a:xfrm>
              <a:off x="4127900" y="605050"/>
              <a:ext cx="1443000" cy="565750"/>
            </a:xfrm>
            <a:custGeom>
              <a:rect b="b" l="l" r="r" t="t"/>
              <a:pathLst>
                <a:path extrusionOk="0" h="22630" w="57720">
                  <a:moveTo>
                    <a:pt x="51250" y="1"/>
                  </a:moveTo>
                  <a:lnTo>
                    <a:pt x="0" y="22630"/>
                  </a:lnTo>
                  <a:lnTo>
                    <a:pt x="57720" y="8700"/>
                  </a:lnTo>
                  <a:cubicBezTo>
                    <a:pt x="56818" y="5712"/>
                    <a:pt x="54832" y="2799"/>
                    <a:pt x="51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5"/>
            <p:cNvSpPr/>
            <p:nvPr/>
          </p:nvSpPr>
          <p:spPr>
            <a:xfrm>
              <a:off x="4149525" y="1023150"/>
              <a:ext cx="1426900" cy="254950"/>
            </a:xfrm>
            <a:custGeom>
              <a:rect b="b" l="l" r="r" t="t"/>
              <a:pathLst>
                <a:path extrusionOk="0" h="10198" w="57076">
                  <a:moveTo>
                    <a:pt x="57075" y="0"/>
                  </a:moveTo>
                  <a:lnTo>
                    <a:pt x="0" y="8860"/>
                  </a:lnTo>
                  <a:lnTo>
                    <a:pt x="53528" y="10198"/>
                  </a:lnTo>
                  <a:cubicBezTo>
                    <a:pt x="55018" y="6780"/>
                    <a:pt x="56419" y="3364"/>
                    <a:pt x="57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5"/>
            <p:cNvSpPr/>
            <p:nvPr/>
          </p:nvSpPr>
          <p:spPr>
            <a:xfrm>
              <a:off x="4087925" y="364150"/>
              <a:ext cx="1145150" cy="740950"/>
            </a:xfrm>
            <a:custGeom>
              <a:rect b="b" l="l" r="r" t="t"/>
              <a:pathLst>
                <a:path extrusionOk="0" h="29638" w="45806">
                  <a:moveTo>
                    <a:pt x="36827" y="1"/>
                  </a:moveTo>
                  <a:lnTo>
                    <a:pt x="0" y="29637"/>
                  </a:lnTo>
                  <a:lnTo>
                    <a:pt x="45806" y="4695"/>
                  </a:lnTo>
                  <a:cubicBezTo>
                    <a:pt x="43026" y="2962"/>
                    <a:pt x="40054" y="1372"/>
                    <a:pt x="36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5"/>
            <p:cNvSpPr/>
            <p:nvPr/>
          </p:nvSpPr>
          <p:spPr>
            <a:xfrm>
              <a:off x="3565225" y="996800"/>
              <a:ext cx="586125" cy="586125"/>
            </a:xfrm>
            <a:custGeom>
              <a:rect b="b" l="l" r="r" t="t"/>
              <a:pathLst>
                <a:path extrusionOk="0" h="23445" w="23445">
                  <a:moveTo>
                    <a:pt x="12990" y="1"/>
                  </a:moveTo>
                  <a:lnTo>
                    <a:pt x="10968" y="6861"/>
                  </a:lnTo>
                  <a:lnTo>
                    <a:pt x="9913" y="71"/>
                  </a:lnTo>
                  <a:lnTo>
                    <a:pt x="9735" y="7221"/>
                  </a:lnTo>
                  <a:lnTo>
                    <a:pt x="6959" y="936"/>
                  </a:lnTo>
                  <a:lnTo>
                    <a:pt x="8638" y="7889"/>
                  </a:lnTo>
                  <a:lnTo>
                    <a:pt x="4331" y="2537"/>
                  </a:lnTo>
                  <a:lnTo>
                    <a:pt x="7751" y="8818"/>
                  </a:lnTo>
                  <a:lnTo>
                    <a:pt x="2205" y="4763"/>
                  </a:lnTo>
                  <a:lnTo>
                    <a:pt x="7135" y="9944"/>
                  </a:lnTo>
                  <a:lnTo>
                    <a:pt x="728" y="7463"/>
                  </a:lnTo>
                  <a:lnTo>
                    <a:pt x="6831" y="11193"/>
                  </a:lnTo>
                  <a:lnTo>
                    <a:pt x="6831" y="11193"/>
                  </a:lnTo>
                  <a:lnTo>
                    <a:pt x="0" y="10453"/>
                  </a:lnTo>
                  <a:lnTo>
                    <a:pt x="6861" y="12477"/>
                  </a:lnTo>
                  <a:lnTo>
                    <a:pt x="71" y="13530"/>
                  </a:lnTo>
                  <a:lnTo>
                    <a:pt x="7222" y="13710"/>
                  </a:lnTo>
                  <a:lnTo>
                    <a:pt x="936" y="16484"/>
                  </a:lnTo>
                  <a:lnTo>
                    <a:pt x="7890" y="14807"/>
                  </a:lnTo>
                  <a:lnTo>
                    <a:pt x="2537" y="19114"/>
                  </a:lnTo>
                  <a:lnTo>
                    <a:pt x="2537" y="19114"/>
                  </a:lnTo>
                  <a:lnTo>
                    <a:pt x="8818" y="15694"/>
                  </a:lnTo>
                  <a:lnTo>
                    <a:pt x="9804" y="14344"/>
                  </a:lnTo>
                  <a:lnTo>
                    <a:pt x="10799" y="14104"/>
                  </a:lnTo>
                  <a:lnTo>
                    <a:pt x="10549" y="14752"/>
                  </a:lnTo>
                  <a:lnTo>
                    <a:pt x="10549" y="14752"/>
                  </a:lnTo>
                  <a:lnTo>
                    <a:pt x="11447" y="14262"/>
                  </a:lnTo>
                  <a:lnTo>
                    <a:pt x="11373" y="14951"/>
                  </a:lnTo>
                  <a:lnTo>
                    <a:pt x="9945" y="16310"/>
                  </a:lnTo>
                  <a:lnTo>
                    <a:pt x="7463" y="22717"/>
                  </a:lnTo>
                  <a:lnTo>
                    <a:pt x="11192" y="16614"/>
                  </a:lnTo>
                  <a:lnTo>
                    <a:pt x="10454" y="23444"/>
                  </a:lnTo>
                  <a:lnTo>
                    <a:pt x="12477" y="16584"/>
                  </a:lnTo>
                  <a:lnTo>
                    <a:pt x="13531" y="23373"/>
                  </a:lnTo>
                  <a:lnTo>
                    <a:pt x="13709" y="16223"/>
                  </a:lnTo>
                  <a:lnTo>
                    <a:pt x="16485" y="22508"/>
                  </a:lnTo>
                  <a:lnTo>
                    <a:pt x="14806" y="15555"/>
                  </a:lnTo>
                  <a:lnTo>
                    <a:pt x="19114" y="20908"/>
                  </a:lnTo>
                  <a:lnTo>
                    <a:pt x="15693" y="14626"/>
                  </a:lnTo>
                  <a:lnTo>
                    <a:pt x="21240" y="18682"/>
                  </a:lnTo>
                  <a:lnTo>
                    <a:pt x="16310" y="13499"/>
                  </a:lnTo>
                  <a:lnTo>
                    <a:pt x="22716" y="15981"/>
                  </a:lnTo>
                  <a:lnTo>
                    <a:pt x="16613" y="12251"/>
                  </a:lnTo>
                  <a:lnTo>
                    <a:pt x="23444" y="12991"/>
                  </a:lnTo>
                  <a:lnTo>
                    <a:pt x="16584" y="10967"/>
                  </a:lnTo>
                  <a:lnTo>
                    <a:pt x="23372" y="9914"/>
                  </a:lnTo>
                  <a:lnTo>
                    <a:pt x="16223" y="9735"/>
                  </a:lnTo>
                  <a:lnTo>
                    <a:pt x="22507" y="6960"/>
                  </a:lnTo>
                  <a:lnTo>
                    <a:pt x="15555" y="8637"/>
                  </a:lnTo>
                  <a:lnTo>
                    <a:pt x="15555" y="8637"/>
                  </a:lnTo>
                  <a:lnTo>
                    <a:pt x="20908" y="4331"/>
                  </a:lnTo>
                  <a:lnTo>
                    <a:pt x="14627" y="7750"/>
                  </a:lnTo>
                  <a:lnTo>
                    <a:pt x="18682" y="2205"/>
                  </a:lnTo>
                  <a:lnTo>
                    <a:pt x="13499" y="7134"/>
                  </a:lnTo>
                  <a:lnTo>
                    <a:pt x="15982" y="729"/>
                  </a:lnTo>
                  <a:lnTo>
                    <a:pt x="12252" y="6830"/>
                  </a:lnTo>
                  <a:lnTo>
                    <a:pt x="129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5"/>
            <p:cNvSpPr/>
            <p:nvPr/>
          </p:nvSpPr>
          <p:spPr>
            <a:xfrm>
              <a:off x="4032250" y="255800"/>
              <a:ext cx="791300" cy="796125"/>
            </a:xfrm>
            <a:custGeom>
              <a:rect b="b" l="l" r="r" t="t"/>
              <a:pathLst>
                <a:path extrusionOk="0" h="31845" w="31652">
                  <a:moveTo>
                    <a:pt x="23287" y="0"/>
                  </a:moveTo>
                  <a:lnTo>
                    <a:pt x="1" y="31845"/>
                  </a:lnTo>
                  <a:lnTo>
                    <a:pt x="31652" y="1738"/>
                  </a:lnTo>
                  <a:cubicBezTo>
                    <a:pt x="29029" y="1004"/>
                    <a:pt x="26246" y="417"/>
                    <a:pt x="23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5"/>
            <p:cNvSpPr/>
            <p:nvPr/>
          </p:nvSpPr>
          <p:spPr>
            <a:xfrm>
              <a:off x="3684275" y="1365575"/>
              <a:ext cx="144700" cy="162200"/>
            </a:xfrm>
            <a:custGeom>
              <a:rect b="b" l="l" r="r" t="t"/>
              <a:pathLst>
                <a:path extrusionOk="0" h="6488" w="5788">
                  <a:moveTo>
                    <a:pt x="5787" y="1"/>
                  </a:moveTo>
                  <a:lnTo>
                    <a:pt x="4056" y="943"/>
                  </a:lnTo>
                  <a:lnTo>
                    <a:pt x="1" y="6488"/>
                  </a:lnTo>
                  <a:lnTo>
                    <a:pt x="5183" y="1559"/>
                  </a:lnTo>
                  <a:lnTo>
                    <a:pt x="57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5"/>
            <p:cNvSpPr/>
            <p:nvPr/>
          </p:nvSpPr>
          <p:spPr>
            <a:xfrm>
              <a:off x="3708050" y="294975"/>
              <a:ext cx="122600" cy="703625"/>
            </a:xfrm>
            <a:custGeom>
              <a:rect b="b" l="l" r="r" t="t"/>
              <a:pathLst>
                <a:path extrusionOk="0" h="28145" w="4904">
                  <a:moveTo>
                    <a:pt x="4904" y="1"/>
                  </a:moveTo>
                  <a:cubicBezTo>
                    <a:pt x="3306" y="325"/>
                    <a:pt x="1671" y="688"/>
                    <a:pt x="1" y="1086"/>
                  </a:cubicBezTo>
                  <a:lnTo>
                    <a:pt x="4200" y="28144"/>
                  </a:lnTo>
                  <a:lnTo>
                    <a:pt x="49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5"/>
            <p:cNvSpPr/>
            <p:nvPr/>
          </p:nvSpPr>
          <p:spPr>
            <a:xfrm>
              <a:off x="2925250" y="535875"/>
              <a:ext cx="695100" cy="580000"/>
            </a:xfrm>
            <a:custGeom>
              <a:rect b="b" l="l" r="r" t="t"/>
              <a:pathLst>
                <a:path extrusionOk="0" h="23200" w="27804">
                  <a:moveTo>
                    <a:pt x="5736" y="1"/>
                  </a:moveTo>
                  <a:cubicBezTo>
                    <a:pt x="3717" y="930"/>
                    <a:pt x="1810" y="1889"/>
                    <a:pt x="0" y="2868"/>
                  </a:cubicBezTo>
                  <a:lnTo>
                    <a:pt x="27804" y="23200"/>
                  </a:lnTo>
                  <a:lnTo>
                    <a:pt x="57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5"/>
            <p:cNvSpPr/>
            <p:nvPr/>
          </p:nvSpPr>
          <p:spPr>
            <a:xfrm>
              <a:off x="3204825" y="431275"/>
              <a:ext cx="468675" cy="628950"/>
            </a:xfrm>
            <a:custGeom>
              <a:rect b="b" l="l" r="r" t="t"/>
              <a:pathLst>
                <a:path extrusionOk="0" h="25158" w="18747">
                  <a:moveTo>
                    <a:pt x="5049" y="1"/>
                  </a:moveTo>
                  <a:cubicBezTo>
                    <a:pt x="3295" y="602"/>
                    <a:pt x="1617" y="1223"/>
                    <a:pt x="0" y="1861"/>
                  </a:cubicBezTo>
                  <a:lnTo>
                    <a:pt x="18747" y="25158"/>
                  </a:lnTo>
                  <a:lnTo>
                    <a:pt x="50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5"/>
            <p:cNvSpPr/>
            <p:nvPr/>
          </p:nvSpPr>
          <p:spPr>
            <a:xfrm>
              <a:off x="2614000" y="692550"/>
              <a:ext cx="969450" cy="490850"/>
            </a:xfrm>
            <a:custGeom>
              <a:rect b="b" l="l" r="r" t="t"/>
              <a:pathLst>
                <a:path extrusionOk="0" h="19634" w="38778">
                  <a:moveTo>
                    <a:pt x="6655" y="1"/>
                  </a:moveTo>
                  <a:cubicBezTo>
                    <a:pt x="4272" y="1514"/>
                    <a:pt x="2067" y="3057"/>
                    <a:pt x="1" y="4612"/>
                  </a:cubicBezTo>
                  <a:lnTo>
                    <a:pt x="38777" y="19633"/>
                  </a:lnTo>
                  <a:lnTo>
                    <a:pt x="66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5"/>
            <p:cNvSpPr/>
            <p:nvPr/>
          </p:nvSpPr>
          <p:spPr>
            <a:xfrm>
              <a:off x="3964750" y="238200"/>
              <a:ext cx="473700" cy="776825"/>
            </a:xfrm>
            <a:custGeom>
              <a:rect b="b" l="l" r="r" t="t"/>
              <a:pathLst>
                <a:path extrusionOk="0" h="31073" w="18948">
                  <a:moveTo>
                    <a:pt x="15585" y="1"/>
                  </a:moveTo>
                  <a:cubicBezTo>
                    <a:pt x="14417" y="1"/>
                    <a:pt x="13225" y="25"/>
                    <a:pt x="12009" y="73"/>
                  </a:cubicBezTo>
                  <a:lnTo>
                    <a:pt x="1" y="31073"/>
                  </a:lnTo>
                  <a:lnTo>
                    <a:pt x="18947" y="70"/>
                  </a:lnTo>
                  <a:cubicBezTo>
                    <a:pt x="17850" y="24"/>
                    <a:pt x="16729" y="1"/>
                    <a:pt x="15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5"/>
            <p:cNvSpPr/>
            <p:nvPr/>
          </p:nvSpPr>
          <p:spPr>
            <a:xfrm>
              <a:off x="3889975" y="251450"/>
              <a:ext cx="219850" cy="745375"/>
            </a:xfrm>
            <a:custGeom>
              <a:rect b="b" l="l" r="r" t="t"/>
              <a:pathLst>
                <a:path extrusionOk="0" h="29815" w="8794">
                  <a:moveTo>
                    <a:pt x="8793" y="0"/>
                  </a:moveTo>
                  <a:lnTo>
                    <a:pt x="8793" y="0"/>
                  </a:lnTo>
                  <a:cubicBezTo>
                    <a:pt x="6966" y="194"/>
                    <a:pt x="5083" y="441"/>
                    <a:pt x="3147" y="746"/>
                  </a:cubicBezTo>
                  <a:lnTo>
                    <a:pt x="0" y="29815"/>
                  </a:lnTo>
                  <a:lnTo>
                    <a:pt x="87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5"/>
            <p:cNvSpPr/>
            <p:nvPr/>
          </p:nvSpPr>
          <p:spPr>
            <a:xfrm>
              <a:off x="940875" y="3892750"/>
              <a:ext cx="5715600" cy="1582800"/>
            </a:xfrm>
            <a:custGeom>
              <a:rect b="b" l="l" r="r" t="t"/>
              <a:pathLst>
                <a:path extrusionOk="0" h="63312" w="228624">
                  <a:moveTo>
                    <a:pt x="114312" y="0"/>
                  </a:moveTo>
                  <a:cubicBezTo>
                    <a:pt x="83995" y="0"/>
                    <a:pt x="54920" y="3335"/>
                    <a:pt x="33482" y="9271"/>
                  </a:cubicBezTo>
                  <a:cubicBezTo>
                    <a:pt x="12045" y="15209"/>
                    <a:pt x="1" y="23259"/>
                    <a:pt x="1" y="31655"/>
                  </a:cubicBezTo>
                  <a:cubicBezTo>
                    <a:pt x="1" y="40051"/>
                    <a:pt x="12045" y="48103"/>
                    <a:pt x="33482" y="54039"/>
                  </a:cubicBezTo>
                  <a:cubicBezTo>
                    <a:pt x="54920" y="59975"/>
                    <a:pt x="83995" y="63311"/>
                    <a:pt x="114312" y="63311"/>
                  </a:cubicBezTo>
                  <a:cubicBezTo>
                    <a:pt x="144629" y="63311"/>
                    <a:pt x="173704" y="59975"/>
                    <a:pt x="195142" y="54039"/>
                  </a:cubicBezTo>
                  <a:cubicBezTo>
                    <a:pt x="216579" y="48103"/>
                    <a:pt x="228623" y="40051"/>
                    <a:pt x="228623" y="31655"/>
                  </a:cubicBezTo>
                  <a:cubicBezTo>
                    <a:pt x="228623" y="23259"/>
                    <a:pt x="216579" y="15209"/>
                    <a:pt x="195142" y="9271"/>
                  </a:cubicBezTo>
                  <a:cubicBezTo>
                    <a:pt x="173704" y="3335"/>
                    <a:pt x="144629" y="0"/>
                    <a:pt x="114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5"/>
            <p:cNvSpPr/>
            <p:nvPr/>
          </p:nvSpPr>
          <p:spPr>
            <a:xfrm>
              <a:off x="3607375" y="1380825"/>
              <a:ext cx="481725" cy="124175"/>
            </a:xfrm>
            <a:custGeom>
              <a:rect b="b" l="l" r="r" t="t"/>
              <a:pathLst>
                <a:path extrusionOk="0" h="4967" w="19269">
                  <a:moveTo>
                    <a:pt x="1" y="1"/>
                  </a:moveTo>
                  <a:lnTo>
                    <a:pt x="1" y="4967"/>
                  </a:lnTo>
                  <a:lnTo>
                    <a:pt x="19268" y="4967"/>
                  </a:lnTo>
                  <a:lnTo>
                    <a:pt x="192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5"/>
            <p:cNvSpPr/>
            <p:nvPr/>
          </p:nvSpPr>
          <p:spPr>
            <a:xfrm>
              <a:off x="3600250" y="1373675"/>
              <a:ext cx="495975" cy="138475"/>
            </a:xfrm>
            <a:custGeom>
              <a:rect b="b" l="l" r="r" t="t"/>
              <a:pathLst>
                <a:path extrusionOk="0" h="5539" w="19839">
                  <a:moveTo>
                    <a:pt x="19267" y="574"/>
                  </a:moveTo>
                  <a:lnTo>
                    <a:pt x="19267" y="4967"/>
                  </a:lnTo>
                  <a:lnTo>
                    <a:pt x="572" y="4967"/>
                  </a:lnTo>
                  <a:lnTo>
                    <a:pt x="572" y="574"/>
                  </a:lnTo>
                  <a:close/>
                  <a:moveTo>
                    <a:pt x="286" y="1"/>
                  </a:moveTo>
                  <a:cubicBezTo>
                    <a:pt x="128" y="1"/>
                    <a:pt x="0" y="129"/>
                    <a:pt x="0" y="287"/>
                  </a:cubicBezTo>
                  <a:lnTo>
                    <a:pt x="0" y="5253"/>
                  </a:lnTo>
                  <a:cubicBezTo>
                    <a:pt x="0" y="5410"/>
                    <a:pt x="128" y="5538"/>
                    <a:pt x="286" y="5538"/>
                  </a:cubicBezTo>
                  <a:lnTo>
                    <a:pt x="19553" y="5538"/>
                  </a:lnTo>
                  <a:cubicBezTo>
                    <a:pt x="19711" y="5538"/>
                    <a:pt x="19839" y="5410"/>
                    <a:pt x="19839" y="5253"/>
                  </a:cubicBezTo>
                  <a:lnTo>
                    <a:pt x="19839" y="287"/>
                  </a:lnTo>
                  <a:cubicBezTo>
                    <a:pt x="19839" y="129"/>
                    <a:pt x="19711" y="1"/>
                    <a:pt x="195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5"/>
            <p:cNvSpPr/>
            <p:nvPr/>
          </p:nvSpPr>
          <p:spPr>
            <a:xfrm>
              <a:off x="3701800" y="1380825"/>
              <a:ext cx="76325" cy="124175"/>
            </a:xfrm>
            <a:custGeom>
              <a:rect b="b" l="l" r="r" t="t"/>
              <a:pathLst>
                <a:path extrusionOk="0" h="4967" w="3053">
                  <a:moveTo>
                    <a:pt x="1" y="1"/>
                  </a:moveTo>
                  <a:lnTo>
                    <a:pt x="1" y="4967"/>
                  </a:lnTo>
                  <a:lnTo>
                    <a:pt x="3052" y="4967"/>
                  </a:lnTo>
                  <a:lnTo>
                    <a:pt x="30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5"/>
            <p:cNvSpPr/>
            <p:nvPr/>
          </p:nvSpPr>
          <p:spPr>
            <a:xfrm>
              <a:off x="3694625" y="1373675"/>
              <a:ext cx="90675" cy="138475"/>
            </a:xfrm>
            <a:custGeom>
              <a:rect b="b" l="l" r="r" t="t"/>
              <a:pathLst>
                <a:path extrusionOk="0" h="5539" w="3627">
                  <a:moveTo>
                    <a:pt x="3053" y="574"/>
                  </a:moveTo>
                  <a:lnTo>
                    <a:pt x="3053" y="4967"/>
                  </a:lnTo>
                  <a:lnTo>
                    <a:pt x="574" y="4967"/>
                  </a:lnTo>
                  <a:lnTo>
                    <a:pt x="574" y="574"/>
                  </a:lnTo>
                  <a:close/>
                  <a:moveTo>
                    <a:pt x="288" y="1"/>
                  </a:moveTo>
                  <a:cubicBezTo>
                    <a:pt x="129" y="1"/>
                    <a:pt x="1" y="129"/>
                    <a:pt x="1" y="287"/>
                  </a:cubicBezTo>
                  <a:lnTo>
                    <a:pt x="1" y="5253"/>
                  </a:lnTo>
                  <a:cubicBezTo>
                    <a:pt x="1" y="5411"/>
                    <a:pt x="128" y="5538"/>
                    <a:pt x="285" y="5538"/>
                  </a:cubicBezTo>
                  <a:cubicBezTo>
                    <a:pt x="286" y="5538"/>
                    <a:pt x="287" y="5538"/>
                    <a:pt x="288" y="5538"/>
                  </a:cubicBezTo>
                  <a:lnTo>
                    <a:pt x="3339" y="5538"/>
                  </a:lnTo>
                  <a:cubicBezTo>
                    <a:pt x="3340" y="5538"/>
                    <a:pt x="3341" y="5538"/>
                    <a:pt x="3342" y="5538"/>
                  </a:cubicBezTo>
                  <a:cubicBezTo>
                    <a:pt x="3499" y="5538"/>
                    <a:pt x="3626" y="5411"/>
                    <a:pt x="3626" y="5253"/>
                  </a:cubicBezTo>
                  <a:lnTo>
                    <a:pt x="3626" y="287"/>
                  </a:lnTo>
                  <a:cubicBezTo>
                    <a:pt x="3626" y="129"/>
                    <a:pt x="3498" y="1"/>
                    <a:pt x="33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5"/>
            <p:cNvSpPr/>
            <p:nvPr/>
          </p:nvSpPr>
          <p:spPr>
            <a:xfrm>
              <a:off x="3542000" y="1499250"/>
              <a:ext cx="612475" cy="124175"/>
            </a:xfrm>
            <a:custGeom>
              <a:rect b="b" l="l" r="r" t="t"/>
              <a:pathLst>
                <a:path extrusionOk="0" h="4967" w="24499">
                  <a:moveTo>
                    <a:pt x="0" y="0"/>
                  </a:moveTo>
                  <a:lnTo>
                    <a:pt x="0" y="4966"/>
                  </a:lnTo>
                  <a:lnTo>
                    <a:pt x="24499" y="4966"/>
                  </a:lnTo>
                  <a:lnTo>
                    <a:pt x="244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5"/>
            <p:cNvSpPr/>
            <p:nvPr/>
          </p:nvSpPr>
          <p:spPr>
            <a:xfrm>
              <a:off x="3534825" y="1492100"/>
              <a:ext cx="626800" cy="138500"/>
            </a:xfrm>
            <a:custGeom>
              <a:rect b="b" l="l" r="r" t="t"/>
              <a:pathLst>
                <a:path extrusionOk="0" h="5540" w="25072">
                  <a:moveTo>
                    <a:pt x="24499" y="573"/>
                  </a:moveTo>
                  <a:lnTo>
                    <a:pt x="24499" y="4967"/>
                  </a:lnTo>
                  <a:lnTo>
                    <a:pt x="573" y="4967"/>
                  </a:lnTo>
                  <a:lnTo>
                    <a:pt x="573" y="573"/>
                  </a:lnTo>
                  <a:close/>
                  <a:moveTo>
                    <a:pt x="287" y="0"/>
                  </a:moveTo>
                  <a:cubicBezTo>
                    <a:pt x="128" y="0"/>
                    <a:pt x="0" y="129"/>
                    <a:pt x="2" y="288"/>
                  </a:cubicBezTo>
                  <a:lnTo>
                    <a:pt x="2" y="5252"/>
                  </a:lnTo>
                  <a:cubicBezTo>
                    <a:pt x="0" y="5411"/>
                    <a:pt x="128" y="5539"/>
                    <a:pt x="287" y="5539"/>
                  </a:cubicBezTo>
                  <a:lnTo>
                    <a:pt x="24786" y="5539"/>
                  </a:lnTo>
                  <a:cubicBezTo>
                    <a:pt x="24943" y="5539"/>
                    <a:pt x="25072" y="5411"/>
                    <a:pt x="25072" y="5254"/>
                  </a:cubicBezTo>
                  <a:lnTo>
                    <a:pt x="25072" y="288"/>
                  </a:lnTo>
                  <a:cubicBezTo>
                    <a:pt x="25072" y="129"/>
                    <a:pt x="24943" y="0"/>
                    <a:pt x="24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5"/>
            <p:cNvSpPr/>
            <p:nvPr/>
          </p:nvSpPr>
          <p:spPr>
            <a:xfrm>
              <a:off x="3654100" y="1499250"/>
              <a:ext cx="85850" cy="124175"/>
            </a:xfrm>
            <a:custGeom>
              <a:rect b="b" l="l" r="r" t="t"/>
              <a:pathLst>
                <a:path extrusionOk="0" h="4967" w="3434">
                  <a:moveTo>
                    <a:pt x="1" y="0"/>
                  </a:moveTo>
                  <a:lnTo>
                    <a:pt x="1" y="4966"/>
                  </a:lnTo>
                  <a:lnTo>
                    <a:pt x="3434" y="4966"/>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5"/>
            <p:cNvSpPr/>
            <p:nvPr/>
          </p:nvSpPr>
          <p:spPr>
            <a:xfrm>
              <a:off x="3646950" y="1492100"/>
              <a:ext cx="100175" cy="138500"/>
            </a:xfrm>
            <a:custGeom>
              <a:rect b="b" l="l" r="r" t="t"/>
              <a:pathLst>
                <a:path extrusionOk="0" h="5540" w="4007">
                  <a:moveTo>
                    <a:pt x="3434" y="573"/>
                  </a:moveTo>
                  <a:lnTo>
                    <a:pt x="3434" y="4967"/>
                  </a:lnTo>
                  <a:lnTo>
                    <a:pt x="572" y="4967"/>
                  </a:lnTo>
                  <a:lnTo>
                    <a:pt x="572" y="573"/>
                  </a:lnTo>
                  <a:close/>
                  <a:moveTo>
                    <a:pt x="287" y="0"/>
                  </a:moveTo>
                  <a:cubicBezTo>
                    <a:pt x="129" y="0"/>
                    <a:pt x="1" y="129"/>
                    <a:pt x="1" y="288"/>
                  </a:cubicBezTo>
                  <a:lnTo>
                    <a:pt x="1" y="5252"/>
                  </a:lnTo>
                  <a:cubicBezTo>
                    <a:pt x="1" y="5411"/>
                    <a:pt x="129" y="5539"/>
                    <a:pt x="287" y="5539"/>
                  </a:cubicBezTo>
                  <a:lnTo>
                    <a:pt x="3720" y="5539"/>
                  </a:lnTo>
                  <a:cubicBezTo>
                    <a:pt x="3879" y="5539"/>
                    <a:pt x="4007" y="5411"/>
                    <a:pt x="4007" y="5254"/>
                  </a:cubicBezTo>
                  <a:lnTo>
                    <a:pt x="4007" y="288"/>
                  </a:lnTo>
                  <a:cubicBezTo>
                    <a:pt x="4007" y="129"/>
                    <a:pt x="3879" y="0"/>
                    <a:pt x="3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5"/>
            <p:cNvSpPr/>
            <p:nvPr/>
          </p:nvSpPr>
          <p:spPr>
            <a:xfrm>
              <a:off x="3607375" y="1025575"/>
              <a:ext cx="481725" cy="361000"/>
            </a:xfrm>
            <a:custGeom>
              <a:rect b="b" l="l" r="r" t="t"/>
              <a:pathLst>
                <a:path extrusionOk="0" h="14440" w="19269">
                  <a:moveTo>
                    <a:pt x="9635" y="1"/>
                  </a:moveTo>
                  <a:cubicBezTo>
                    <a:pt x="4313" y="1"/>
                    <a:pt x="1" y="4314"/>
                    <a:pt x="1" y="9634"/>
                  </a:cubicBezTo>
                  <a:lnTo>
                    <a:pt x="1" y="14440"/>
                  </a:lnTo>
                  <a:lnTo>
                    <a:pt x="19268" y="14440"/>
                  </a:lnTo>
                  <a:lnTo>
                    <a:pt x="19268" y="9634"/>
                  </a:lnTo>
                  <a:cubicBezTo>
                    <a:pt x="19268" y="4314"/>
                    <a:pt x="14954" y="1"/>
                    <a:pt x="96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5"/>
            <p:cNvSpPr/>
            <p:nvPr/>
          </p:nvSpPr>
          <p:spPr>
            <a:xfrm>
              <a:off x="3600200" y="1018425"/>
              <a:ext cx="496025" cy="375350"/>
            </a:xfrm>
            <a:custGeom>
              <a:rect b="b" l="l" r="r" t="t"/>
              <a:pathLst>
                <a:path extrusionOk="0" h="15014" w="19841">
                  <a:moveTo>
                    <a:pt x="9922" y="574"/>
                  </a:moveTo>
                  <a:cubicBezTo>
                    <a:pt x="15075" y="574"/>
                    <a:pt x="19269" y="4767"/>
                    <a:pt x="19269" y="9920"/>
                  </a:cubicBezTo>
                  <a:lnTo>
                    <a:pt x="19269" y="14440"/>
                  </a:lnTo>
                  <a:lnTo>
                    <a:pt x="574" y="14440"/>
                  </a:lnTo>
                  <a:lnTo>
                    <a:pt x="574" y="9920"/>
                  </a:lnTo>
                  <a:cubicBezTo>
                    <a:pt x="574" y="4767"/>
                    <a:pt x="4767" y="574"/>
                    <a:pt x="9922" y="574"/>
                  </a:cubicBezTo>
                  <a:close/>
                  <a:moveTo>
                    <a:pt x="9922" y="1"/>
                  </a:moveTo>
                  <a:cubicBezTo>
                    <a:pt x="4452" y="1"/>
                    <a:pt x="2" y="4450"/>
                    <a:pt x="2" y="9920"/>
                  </a:cubicBezTo>
                  <a:lnTo>
                    <a:pt x="2" y="14726"/>
                  </a:lnTo>
                  <a:cubicBezTo>
                    <a:pt x="1" y="14884"/>
                    <a:pt x="129" y="15013"/>
                    <a:pt x="288" y="15013"/>
                  </a:cubicBezTo>
                  <a:lnTo>
                    <a:pt x="19555" y="15013"/>
                  </a:lnTo>
                  <a:cubicBezTo>
                    <a:pt x="19713" y="15013"/>
                    <a:pt x="19841" y="14884"/>
                    <a:pt x="19841" y="14726"/>
                  </a:cubicBezTo>
                  <a:lnTo>
                    <a:pt x="19841" y="9920"/>
                  </a:lnTo>
                  <a:cubicBezTo>
                    <a:pt x="19841" y="4450"/>
                    <a:pt x="15391" y="1"/>
                    <a:pt x="9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5"/>
            <p:cNvSpPr/>
            <p:nvPr/>
          </p:nvSpPr>
          <p:spPr>
            <a:xfrm>
              <a:off x="3752200" y="1096725"/>
              <a:ext cx="225675" cy="240775"/>
            </a:xfrm>
            <a:custGeom>
              <a:rect b="b" l="l" r="r" t="t"/>
              <a:pathLst>
                <a:path extrusionOk="0" h="9631" w="9027">
                  <a:moveTo>
                    <a:pt x="7071" y="1"/>
                  </a:moveTo>
                  <a:cubicBezTo>
                    <a:pt x="5991" y="1"/>
                    <a:pt x="5115" y="876"/>
                    <a:pt x="5115" y="1957"/>
                  </a:cubicBezTo>
                  <a:cubicBezTo>
                    <a:pt x="5115" y="1971"/>
                    <a:pt x="5119" y="1983"/>
                    <a:pt x="5119" y="1999"/>
                  </a:cubicBezTo>
                  <a:cubicBezTo>
                    <a:pt x="4730" y="1871"/>
                    <a:pt x="4322" y="1807"/>
                    <a:pt x="3912" y="1807"/>
                  </a:cubicBezTo>
                  <a:cubicBezTo>
                    <a:pt x="1751" y="1807"/>
                    <a:pt x="1" y="3557"/>
                    <a:pt x="1" y="5718"/>
                  </a:cubicBezTo>
                  <a:cubicBezTo>
                    <a:pt x="1" y="7879"/>
                    <a:pt x="1751" y="9631"/>
                    <a:pt x="3912" y="9631"/>
                  </a:cubicBezTo>
                  <a:cubicBezTo>
                    <a:pt x="6073" y="9631"/>
                    <a:pt x="7823" y="7879"/>
                    <a:pt x="7823" y="5718"/>
                  </a:cubicBezTo>
                  <a:cubicBezTo>
                    <a:pt x="7823" y="5078"/>
                    <a:pt x="7667" y="4448"/>
                    <a:pt x="7366" y="3883"/>
                  </a:cubicBezTo>
                  <a:cubicBezTo>
                    <a:pt x="8305" y="3741"/>
                    <a:pt x="9027" y="2937"/>
                    <a:pt x="9027" y="1957"/>
                  </a:cubicBezTo>
                  <a:cubicBezTo>
                    <a:pt x="9027" y="876"/>
                    <a:pt x="8151" y="1"/>
                    <a:pt x="7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5"/>
            <p:cNvSpPr/>
            <p:nvPr/>
          </p:nvSpPr>
          <p:spPr>
            <a:xfrm>
              <a:off x="3643175" y="1122275"/>
              <a:ext cx="70200" cy="211025"/>
            </a:xfrm>
            <a:custGeom>
              <a:rect b="b" l="l" r="r" t="t"/>
              <a:pathLst>
                <a:path extrusionOk="0" h="8441" w="2808">
                  <a:moveTo>
                    <a:pt x="2491" y="1"/>
                  </a:moveTo>
                  <a:cubicBezTo>
                    <a:pt x="2414" y="1"/>
                    <a:pt x="2337" y="32"/>
                    <a:pt x="2280" y="93"/>
                  </a:cubicBezTo>
                  <a:cubicBezTo>
                    <a:pt x="2170" y="212"/>
                    <a:pt x="2063" y="335"/>
                    <a:pt x="1960" y="463"/>
                  </a:cubicBezTo>
                  <a:cubicBezTo>
                    <a:pt x="637" y="2097"/>
                    <a:pt x="217" y="3678"/>
                    <a:pt x="84" y="4476"/>
                  </a:cubicBezTo>
                  <a:cubicBezTo>
                    <a:pt x="1" y="4983"/>
                    <a:pt x="72" y="7838"/>
                    <a:pt x="80" y="8163"/>
                  </a:cubicBezTo>
                  <a:cubicBezTo>
                    <a:pt x="85" y="8318"/>
                    <a:pt x="211" y="8441"/>
                    <a:pt x="367" y="8441"/>
                  </a:cubicBezTo>
                  <a:lnTo>
                    <a:pt x="375" y="8441"/>
                  </a:lnTo>
                  <a:cubicBezTo>
                    <a:pt x="532" y="8437"/>
                    <a:pt x="657" y="8305"/>
                    <a:pt x="653" y="8147"/>
                  </a:cubicBezTo>
                  <a:cubicBezTo>
                    <a:pt x="620" y="6898"/>
                    <a:pt x="593" y="4913"/>
                    <a:pt x="649" y="4569"/>
                  </a:cubicBezTo>
                  <a:cubicBezTo>
                    <a:pt x="773" y="3828"/>
                    <a:pt x="1165" y="2355"/>
                    <a:pt x="2406" y="823"/>
                  </a:cubicBezTo>
                  <a:cubicBezTo>
                    <a:pt x="2501" y="705"/>
                    <a:pt x="2601" y="590"/>
                    <a:pt x="2702" y="478"/>
                  </a:cubicBezTo>
                  <a:cubicBezTo>
                    <a:pt x="2807" y="362"/>
                    <a:pt x="2799" y="182"/>
                    <a:pt x="2683" y="76"/>
                  </a:cubicBezTo>
                  <a:cubicBezTo>
                    <a:pt x="2628" y="26"/>
                    <a:pt x="2560" y="1"/>
                    <a:pt x="2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5"/>
            <p:cNvSpPr/>
            <p:nvPr/>
          </p:nvSpPr>
          <p:spPr>
            <a:xfrm>
              <a:off x="3737125" y="1063100"/>
              <a:ext cx="57375" cy="37700"/>
            </a:xfrm>
            <a:custGeom>
              <a:rect b="b" l="l" r="r" t="t"/>
              <a:pathLst>
                <a:path extrusionOk="0" h="1508" w="2295">
                  <a:moveTo>
                    <a:pt x="1968" y="1"/>
                  </a:moveTo>
                  <a:cubicBezTo>
                    <a:pt x="1930" y="1"/>
                    <a:pt x="1891" y="9"/>
                    <a:pt x="1855" y="25"/>
                  </a:cubicBezTo>
                  <a:cubicBezTo>
                    <a:pt x="1825" y="39"/>
                    <a:pt x="1110" y="371"/>
                    <a:pt x="229" y="987"/>
                  </a:cubicBezTo>
                  <a:cubicBezTo>
                    <a:pt x="0" y="1147"/>
                    <a:pt x="114" y="1507"/>
                    <a:pt x="394" y="1507"/>
                  </a:cubicBezTo>
                  <a:cubicBezTo>
                    <a:pt x="452" y="1507"/>
                    <a:pt x="509" y="1489"/>
                    <a:pt x="556" y="1456"/>
                  </a:cubicBezTo>
                  <a:cubicBezTo>
                    <a:pt x="1394" y="870"/>
                    <a:pt x="2088" y="547"/>
                    <a:pt x="2094" y="544"/>
                  </a:cubicBezTo>
                  <a:cubicBezTo>
                    <a:pt x="2234" y="476"/>
                    <a:pt x="2294" y="308"/>
                    <a:pt x="2229" y="167"/>
                  </a:cubicBezTo>
                  <a:cubicBezTo>
                    <a:pt x="2180" y="63"/>
                    <a:pt x="2077" y="1"/>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5"/>
            <p:cNvSpPr/>
            <p:nvPr/>
          </p:nvSpPr>
          <p:spPr>
            <a:xfrm>
              <a:off x="3843250" y="800975"/>
              <a:ext cx="25" cy="134775"/>
            </a:xfrm>
            <a:custGeom>
              <a:rect b="b" l="l" r="r" t="t"/>
              <a:pathLst>
                <a:path extrusionOk="0" h="5391" w="1">
                  <a:moveTo>
                    <a:pt x="1" y="1"/>
                  </a:moveTo>
                  <a:lnTo>
                    <a:pt x="1" y="5391"/>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5"/>
            <p:cNvSpPr/>
            <p:nvPr/>
          </p:nvSpPr>
          <p:spPr>
            <a:xfrm>
              <a:off x="3836125" y="793825"/>
              <a:ext cx="14325" cy="149075"/>
            </a:xfrm>
            <a:custGeom>
              <a:rect b="b" l="l" r="r" t="t"/>
              <a:pathLst>
                <a:path extrusionOk="0" h="5963" w="573">
                  <a:moveTo>
                    <a:pt x="286" y="1"/>
                  </a:moveTo>
                  <a:cubicBezTo>
                    <a:pt x="128" y="1"/>
                    <a:pt x="0" y="129"/>
                    <a:pt x="0" y="287"/>
                  </a:cubicBezTo>
                  <a:lnTo>
                    <a:pt x="0" y="5677"/>
                  </a:lnTo>
                  <a:cubicBezTo>
                    <a:pt x="0" y="5835"/>
                    <a:pt x="128" y="5963"/>
                    <a:pt x="286" y="5963"/>
                  </a:cubicBezTo>
                  <a:cubicBezTo>
                    <a:pt x="445" y="5963"/>
                    <a:pt x="573" y="5835"/>
                    <a:pt x="573" y="5677"/>
                  </a:cubicBezTo>
                  <a:lnTo>
                    <a:pt x="573" y="287"/>
                  </a:lnTo>
                  <a:cubicBezTo>
                    <a:pt x="573" y="129"/>
                    <a:pt x="445"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5"/>
            <p:cNvSpPr/>
            <p:nvPr/>
          </p:nvSpPr>
          <p:spPr>
            <a:xfrm>
              <a:off x="4035975" y="953200"/>
              <a:ext cx="77600" cy="68775"/>
            </a:xfrm>
            <a:custGeom>
              <a:rect b="b" l="l" r="r" t="t"/>
              <a:pathLst>
                <a:path extrusionOk="0" h="2751" w="3104">
                  <a:moveTo>
                    <a:pt x="1" y="2751"/>
                  </a:moveTo>
                  <a:lnTo>
                    <a:pt x="3103" y="0"/>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5"/>
            <p:cNvSpPr/>
            <p:nvPr/>
          </p:nvSpPr>
          <p:spPr>
            <a:xfrm>
              <a:off x="4026325" y="946025"/>
              <a:ext cx="95250" cy="83100"/>
            </a:xfrm>
            <a:custGeom>
              <a:rect b="b" l="l" r="r" t="t"/>
              <a:pathLst>
                <a:path extrusionOk="0" h="3324" w="3810">
                  <a:moveTo>
                    <a:pt x="3490" y="0"/>
                  </a:moveTo>
                  <a:cubicBezTo>
                    <a:pt x="3422" y="0"/>
                    <a:pt x="3354" y="24"/>
                    <a:pt x="3300" y="72"/>
                  </a:cubicBezTo>
                  <a:lnTo>
                    <a:pt x="197" y="2822"/>
                  </a:lnTo>
                  <a:cubicBezTo>
                    <a:pt x="1" y="2998"/>
                    <a:pt x="124" y="3322"/>
                    <a:pt x="388" y="3323"/>
                  </a:cubicBezTo>
                  <a:cubicBezTo>
                    <a:pt x="457" y="3323"/>
                    <a:pt x="525" y="3298"/>
                    <a:pt x="578" y="3250"/>
                  </a:cubicBezTo>
                  <a:lnTo>
                    <a:pt x="3680" y="501"/>
                  </a:lnTo>
                  <a:cubicBezTo>
                    <a:pt x="3798" y="396"/>
                    <a:pt x="3810" y="214"/>
                    <a:pt x="3705" y="96"/>
                  </a:cubicBezTo>
                  <a:cubicBezTo>
                    <a:pt x="3648" y="33"/>
                    <a:pt x="3569" y="0"/>
                    <a:pt x="3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5"/>
            <p:cNvSpPr/>
            <p:nvPr/>
          </p:nvSpPr>
          <p:spPr>
            <a:xfrm>
              <a:off x="4123125" y="1246700"/>
              <a:ext cx="120975" cy="25"/>
            </a:xfrm>
            <a:custGeom>
              <a:rect b="b" l="l" r="r" t="t"/>
              <a:pathLst>
                <a:path extrusionOk="0" h="1" w="4839">
                  <a:moveTo>
                    <a:pt x="0" y="1"/>
                  </a:moveTo>
                  <a:lnTo>
                    <a:pt x="4838" y="1"/>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5"/>
            <p:cNvSpPr/>
            <p:nvPr/>
          </p:nvSpPr>
          <p:spPr>
            <a:xfrm>
              <a:off x="4115950" y="1239575"/>
              <a:ext cx="135300" cy="14300"/>
            </a:xfrm>
            <a:custGeom>
              <a:rect b="b" l="l" r="r" t="t"/>
              <a:pathLst>
                <a:path extrusionOk="0" h="572" w="5412">
                  <a:moveTo>
                    <a:pt x="287" y="0"/>
                  </a:moveTo>
                  <a:cubicBezTo>
                    <a:pt x="129" y="0"/>
                    <a:pt x="0" y="128"/>
                    <a:pt x="0" y="286"/>
                  </a:cubicBezTo>
                  <a:cubicBezTo>
                    <a:pt x="0" y="444"/>
                    <a:pt x="129" y="572"/>
                    <a:pt x="287" y="572"/>
                  </a:cubicBezTo>
                  <a:lnTo>
                    <a:pt x="5125" y="572"/>
                  </a:lnTo>
                  <a:cubicBezTo>
                    <a:pt x="5283" y="572"/>
                    <a:pt x="5411" y="444"/>
                    <a:pt x="5411" y="286"/>
                  </a:cubicBezTo>
                  <a:cubicBezTo>
                    <a:pt x="5411" y="128"/>
                    <a:pt x="5283" y="0"/>
                    <a:pt x="51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5"/>
            <p:cNvSpPr/>
            <p:nvPr/>
          </p:nvSpPr>
          <p:spPr>
            <a:xfrm>
              <a:off x="3580100" y="953200"/>
              <a:ext cx="77575" cy="68775"/>
            </a:xfrm>
            <a:custGeom>
              <a:rect b="b" l="l" r="r" t="t"/>
              <a:pathLst>
                <a:path extrusionOk="0" h="2751" w="3103">
                  <a:moveTo>
                    <a:pt x="3103" y="2751"/>
                  </a:moveTo>
                  <a:lnTo>
                    <a:pt x="0" y="0"/>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5"/>
            <p:cNvSpPr/>
            <p:nvPr/>
          </p:nvSpPr>
          <p:spPr>
            <a:xfrm>
              <a:off x="3572200" y="946100"/>
              <a:ext cx="95150" cy="83025"/>
            </a:xfrm>
            <a:custGeom>
              <a:rect b="b" l="l" r="r" t="t"/>
              <a:pathLst>
                <a:path extrusionOk="0" h="3321" w="3806">
                  <a:moveTo>
                    <a:pt x="319" y="0"/>
                  </a:moveTo>
                  <a:cubicBezTo>
                    <a:pt x="240" y="0"/>
                    <a:pt x="161" y="33"/>
                    <a:pt x="105" y="96"/>
                  </a:cubicBezTo>
                  <a:cubicBezTo>
                    <a:pt x="1" y="214"/>
                    <a:pt x="10" y="392"/>
                    <a:pt x="126" y="498"/>
                  </a:cubicBezTo>
                  <a:lnTo>
                    <a:pt x="3229" y="3247"/>
                  </a:lnTo>
                  <a:cubicBezTo>
                    <a:pt x="3282" y="3295"/>
                    <a:pt x="3348" y="3320"/>
                    <a:pt x="3419" y="3320"/>
                  </a:cubicBezTo>
                  <a:cubicBezTo>
                    <a:pt x="3681" y="3319"/>
                    <a:pt x="3806" y="2995"/>
                    <a:pt x="3608" y="2819"/>
                  </a:cubicBezTo>
                  <a:lnTo>
                    <a:pt x="506" y="69"/>
                  </a:lnTo>
                  <a:cubicBezTo>
                    <a:pt x="451" y="23"/>
                    <a:pt x="385"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5"/>
            <p:cNvSpPr/>
            <p:nvPr/>
          </p:nvSpPr>
          <p:spPr>
            <a:xfrm>
              <a:off x="3449550" y="1246700"/>
              <a:ext cx="120975" cy="25"/>
            </a:xfrm>
            <a:custGeom>
              <a:rect b="b" l="l" r="r" t="t"/>
              <a:pathLst>
                <a:path extrusionOk="0" h="1" w="4839">
                  <a:moveTo>
                    <a:pt x="4839" y="1"/>
                  </a:moveTo>
                  <a:lnTo>
                    <a:pt x="1" y="1"/>
                  </a:lnTo>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5"/>
            <p:cNvSpPr/>
            <p:nvPr/>
          </p:nvSpPr>
          <p:spPr>
            <a:xfrm>
              <a:off x="3442375" y="1239575"/>
              <a:ext cx="135300" cy="14300"/>
            </a:xfrm>
            <a:custGeom>
              <a:rect b="b" l="l" r="r" t="t"/>
              <a:pathLst>
                <a:path extrusionOk="0" h="572" w="5412">
                  <a:moveTo>
                    <a:pt x="288" y="0"/>
                  </a:moveTo>
                  <a:cubicBezTo>
                    <a:pt x="129" y="0"/>
                    <a:pt x="1" y="128"/>
                    <a:pt x="1" y="286"/>
                  </a:cubicBezTo>
                  <a:cubicBezTo>
                    <a:pt x="1" y="444"/>
                    <a:pt x="129" y="572"/>
                    <a:pt x="288" y="572"/>
                  </a:cubicBezTo>
                  <a:lnTo>
                    <a:pt x="5126" y="572"/>
                  </a:lnTo>
                  <a:cubicBezTo>
                    <a:pt x="5284" y="572"/>
                    <a:pt x="5412" y="444"/>
                    <a:pt x="5412" y="286"/>
                  </a:cubicBezTo>
                  <a:cubicBezTo>
                    <a:pt x="5412" y="128"/>
                    <a:pt x="5284" y="0"/>
                    <a:pt x="51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5"/>
            <p:cNvSpPr/>
            <p:nvPr/>
          </p:nvSpPr>
          <p:spPr>
            <a:xfrm>
              <a:off x="2166600" y="1616125"/>
              <a:ext cx="3358450" cy="2301150"/>
            </a:xfrm>
            <a:custGeom>
              <a:rect b="b" l="l" r="r" t="t"/>
              <a:pathLst>
                <a:path extrusionOk="0" h="92046" w="134338">
                  <a:moveTo>
                    <a:pt x="129" y="0"/>
                  </a:moveTo>
                  <a:cubicBezTo>
                    <a:pt x="59" y="0"/>
                    <a:pt x="1" y="58"/>
                    <a:pt x="1" y="129"/>
                  </a:cubicBezTo>
                  <a:lnTo>
                    <a:pt x="1" y="92046"/>
                  </a:lnTo>
                  <a:lnTo>
                    <a:pt x="134338" y="92046"/>
                  </a:lnTo>
                  <a:lnTo>
                    <a:pt x="134338" y="130"/>
                  </a:lnTo>
                  <a:cubicBezTo>
                    <a:pt x="134338" y="58"/>
                    <a:pt x="134280" y="2"/>
                    <a:pt x="134210" y="2"/>
                  </a:cubicBezTo>
                  <a:lnTo>
                    <a:pt x="129" y="2"/>
                  </a:lnTo>
                  <a:lnTo>
                    <a:pt x="12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5"/>
            <p:cNvSpPr/>
            <p:nvPr/>
          </p:nvSpPr>
          <p:spPr>
            <a:xfrm>
              <a:off x="1662850" y="3917250"/>
              <a:ext cx="4365925" cy="1017275"/>
            </a:xfrm>
            <a:custGeom>
              <a:rect b="b" l="l" r="r" t="t"/>
              <a:pathLst>
                <a:path extrusionOk="0" h="40691" w="174637">
                  <a:moveTo>
                    <a:pt x="20151" y="1"/>
                  </a:moveTo>
                  <a:lnTo>
                    <a:pt x="1" y="40691"/>
                  </a:lnTo>
                  <a:lnTo>
                    <a:pt x="174637" y="40691"/>
                  </a:lnTo>
                  <a:lnTo>
                    <a:pt x="1544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5"/>
            <p:cNvSpPr/>
            <p:nvPr/>
          </p:nvSpPr>
          <p:spPr>
            <a:xfrm>
              <a:off x="1654100" y="3910100"/>
              <a:ext cx="4383450" cy="1031600"/>
            </a:xfrm>
            <a:custGeom>
              <a:rect b="b" l="l" r="r" t="t"/>
              <a:pathLst>
                <a:path extrusionOk="0" h="41264" w="175338">
                  <a:moveTo>
                    <a:pt x="154660" y="574"/>
                  </a:moveTo>
                  <a:lnTo>
                    <a:pt x="174527" y="40691"/>
                  </a:lnTo>
                  <a:lnTo>
                    <a:pt x="812" y="40691"/>
                  </a:lnTo>
                  <a:lnTo>
                    <a:pt x="20679" y="574"/>
                  </a:lnTo>
                  <a:close/>
                  <a:moveTo>
                    <a:pt x="20501" y="1"/>
                  </a:moveTo>
                  <a:cubicBezTo>
                    <a:pt x="20393" y="1"/>
                    <a:pt x="20293" y="64"/>
                    <a:pt x="20245" y="161"/>
                  </a:cubicBezTo>
                  <a:lnTo>
                    <a:pt x="94" y="40851"/>
                  </a:lnTo>
                  <a:cubicBezTo>
                    <a:pt x="1" y="41041"/>
                    <a:pt x="139" y="41264"/>
                    <a:pt x="351" y="41264"/>
                  </a:cubicBezTo>
                  <a:lnTo>
                    <a:pt x="174987" y="41264"/>
                  </a:lnTo>
                  <a:cubicBezTo>
                    <a:pt x="175200" y="41264"/>
                    <a:pt x="175338" y="41041"/>
                    <a:pt x="175243" y="40851"/>
                  </a:cubicBezTo>
                  <a:lnTo>
                    <a:pt x="155094" y="161"/>
                  </a:lnTo>
                  <a:cubicBezTo>
                    <a:pt x="155046" y="64"/>
                    <a:pt x="154946" y="1"/>
                    <a:pt x="1548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5"/>
            <p:cNvSpPr/>
            <p:nvPr/>
          </p:nvSpPr>
          <p:spPr>
            <a:xfrm>
              <a:off x="2370050" y="1798375"/>
              <a:ext cx="2951550" cy="1936700"/>
            </a:xfrm>
            <a:custGeom>
              <a:rect b="b" l="l" r="r" t="t"/>
              <a:pathLst>
                <a:path extrusionOk="0" h="77468" w="118062">
                  <a:moveTo>
                    <a:pt x="1" y="0"/>
                  </a:moveTo>
                  <a:lnTo>
                    <a:pt x="1" y="77467"/>
                  </a:lnTo>
                  <a:lnTo>
                    <a:pt x="118062" y="77467"/>
                  </a:lnTo>
                  <a:lnTo>
                    <a:pt x="118062"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5"/>
            <p:cNvSpPr/>
            <p:nvPr/>
          </p:nvSpPr>
          <p:spPr>
            <a:xfrm>
              <a:off x="2362875" y="1791175"/>
              <a:ext cx="2965900" cy="1951075"/>
            </a:xfrm>
            <a:custGeom>
              <a:rect b="b" l="l" r="r" t="t"/>
              <a:pathLst>
                <a:path extrusionOk="0" h="78043" w="118636">
                  <a:moveTo>
                    <a:pt x="118063" y="574"/>
                  </a:moveTo>
                  <a:lnTo>
                    <a:pt x="118063" y="77470"/>
                  </a:lnTo>
                  <a:lnTo>
                    <a:pt x="574" y="77470"/>
                  </a:lnTo>
                  <a:lnTo>
                    <a:pt x="574" y="574"/>
                  </a:lnTo>
                  <a:close/>
                  <a:moveTo>
                    <a:pt x="288" y="1"/>
                  </a:moveTo>
                  <a:cubicBezTo>
                    <a:pt x="129" y="1"/>
                    <a:pt x="1" y="129"/>
                    <a:pt x="1" y="288"/>
                  </a:cubicBezTo>
                  <a:lnTo>
                    <a:pt x="1" y="77757"/>
                  </a:lnTo>
                  <a:cubicBezTo>
                    <a:pt x="1" y="77914"/>
                    <a:pt x="129" y="78042"/>
                    <a:pt x="288" y="78042"/>
                  </a:cubicBezTo>
                  <a:lnTo>
                    <a:pt x="118349" y="78042"/>
                  </a:lnTo>
                  <a:cubicBezTo>
                    <a:pt x="118508" y="78042"/>
                    <a:pt x="118636" y="77914"/>
                    <a:pt x="118636" y="77757"/>
                  </a:cubicBezTo>
                  <a:lnTo>
                    <a:pt x="118636" y="288"/>
                  </a:lnTo>
                  <a:cubicBezTo>
                    <a:pt x="118636" y="129"/>
                    <a:pt x="118508" y="1"/>
                    <a:pt x="1183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5"/>
            <p:cNvSpPr/>
            <p:nvPr/>
          </p:nvSpPr>
          <p:spPr>
            <a:xfrm>
              <a:off x="2435450" y="1846625"/>
              <a:ext cx="2824625" cy="100725"/>
            </a:xfrm>
            <a:custGeom>
              <a:rect b="b" l="l" r="r" t="t"/>
              <a:pathLst>
                <a:path extrusionOk="0" h="4029" w="112985">
                  <a:moveTo>
                    <a:pt x="1" y="0"/>
                  </a:moveTo>
                  <a:lnTo>
                    <a:pt x="1" y="4028"/>
                  </a:lnTo>
                  <a:lnTo>
                    <a:pt x="112984" y="4028"/>
                  </a:lnTo>
                  <a:lnTo>
                    <a:pt x="1129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5"/>
            <p:cNvSpPr/>
            <p:nvPr/>
          </p:nvSpPr>
          <p:spPr>
            <a:xfrm>
              <a:off x="2428275" y="1839475"/>
              <a:ext cx="2838925" cy="115000"/>
            </a:xfrm>
            <a:custGeom>
              <a:rect b="b" l="l" r="r" t="t"/>
              <a:pathLst>
                <a:path extrusionOk="0" h="4600" w="113557">
                  <a:moveTo>
                    <a:pt x="112984" y="572"/>
                  </a:moveTo>
                  <a:lnTo>
                    <a:pt x="112984" y="4027"/>
                  </a:lnTo>
                  <a:lnTo>
                    <a:pt x="572" y="4027"/>
                  </a:lnTo>
                  <a:lnTo>
                    <a:pt x="573" y="572"/>
                  </a:lnTo>
                  <a:close/>
                  <a:moveTo>
                    <a:pt x="288" y="0"/>
                  </a:moveTo>
                  <a:cubicBezTo>
                    <a:pt x="129" y="0"/>
                    <a:pt x="1" y="128"/>
                    <a:pt x="1" y="286"/>
                  </a:cubicBezTo>
                  <a:lnTo>
                    <a:pt x="1" y="4314"/>
                  </a:lnTo>
                  <a:cubicBezTo>
                    <a:pt x="1" y="4472"/>
                    <a:pt x="129" y="4600"/>
                    <a:pt x="288" y="4600"/>
                  </a:cubicBezTo>
                  <a:lnTo>
                    <a:pt x="113271" y="4600"/>
                  </a:lnTo>
                  <a:cubicBezTo>
                    <a:pt x="113429" y="4600"/>
                    <a:pt x="113557" y="4472"/>
                    <a:pt x="113557" y="4314"/>
                  </a:cubicBezTo>
                  <a:lnTo>
                    <a:pt x="113557" y="286"/>
                  </a:lnTo>
                  <a:cubicBezTo>
                    <a:pt x="113557" y="128"/>
                    <a:pt x="113429" y="0"/>
                    <a:pt x="1132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5"/>
            <p:cNvSpPr/>
            <p:nvPr/>
          </p:nvSpPr>
          <p:spPr>
            <a:xfrm>
              <a:off x="5022300" y="1846625"/>
              <a:ext cx="237775" cy="100725"/>
            </a:xfrm>
            <a:custGeom>
              <a:rect b="b" l="l" r="r" t="t"/>
              <a:pathLst>
                <a:path extrusionOk="0" h="4029" w="9511">
                  <a:moveTo>
                    <a:pt x="1" y="0"/>
                  </a:moveTo>
                  <a:lnTo>
                    <a:pt x="1" y="4028"/>
                  </a:lnTo>
                  <a:lnTo>
                    <a:pt x="9510" y="4028"/>
                  </a:lnTo>
                  <a:lnTo>
                    <a:pt x="95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5"/>
            <p:cNvSpPr/>
            <p:nvPr/>
          </p:nvSpPr>
          <p:spPr>
            <a:xfrm>
              <a:off x="5015125" y="1839475"/>
              <a:ext cx="252075" cy="115000"/>
            </a:xfrm>
            <a:custGeom>
              <a:rect b="b" l="l" r="r" t="t"/>
              <a:pathLst>
                <a:path extrusionOk="0" h="4600" w="10083">
                  <a:moveTo>
                    <a:pt x="9511" y="572"/>
                  </a:moveTo>
                  <a:lnTo>
                    <a:pt x="9511" y="4027"/>
                  </a:lnTo>
                  <a:lnTo>
                    <a:pt x="574" y="4027"/>
                  </a:lnTo>
                  <a:lnTo>
                    <a:pt x="574" y="572"/>
                  </a:lnTo>
                  <a:close/>
                  <a:moveTo>
                    <a:pt x="288" y="0"/>
                  </a:moveTo>
                  <a:cubicBezTo>
                    <a:pt x="129" y="0"/>
                    <a:pt x="1" y="128"/>
                    <a:pt x="1" y="286"/>
                  </a:cubicBezTo>
                  <a:lnTo>
                    <a:pt x="1" y="4314"/>
                  </a:lnTo>
                  <a:cubicBezTo>
                    <a:pt x="1" y="4472"/>
                    <a:pt x="129" y="4600"/>
                    <a:pt x="288" y="4600"/>
                  </a:cubicBezTo>
                  <a:lnTo>
                    <a:pt x="9797" y="4600"/>
                  </a:lnTo>
                  <a:cubicBezTo>
                    <a:pt x="9955" y="4600"/>
                    <a:pt x="10083" y="4472"/>
                    <a:pt x="10083" y="4314"/>
                  </a:cubicBezTo>
                  <a:lnTo>
                    <a:pt x="10083" y="286"/>
                  </a:lnTo>
                  <a:cubicBezTo>
                    <a:pt x="10083" y="128"/>
                    <a:pt x="9955" y="0"/>
                    <a:pt x="97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5"/>
            <p:cNvSpPr/>
            <p:nvPr/>
          </p:nvSpPr>
          <p:spPr>
            <a:xfrm>
              <a:off x="3522350" y="4115325"/>
              <a:ext cx="189225" cy="123975"/>
            </a:xfrm>
            <a:custGeom>
              <a:rect b="b" l="l" r="r" t="t"/>
              <a:pathLst>
                <a:path extrusionOk="0" h="4959" w="7569">
                  <a:moveTo>
                    <a:pt x="471" y="0"/>
                  </a:moveTo>
                  <a:lnTo>
                    <a:pt x="1" y="4959"/>
                  </a:lnTo>
                  <a:lnTo>
                    <a:pt x="7335" y="4959"/>
                  </a:lnTo>
                  <a:lnTo>
                    <a:pt x="75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5"/>
            <p:cNvSpPr/>
            <p:nvPr/>
          </p:nvSpPr>
          <p:spPr>
            <a:xfrm>
              <a:off x="3514825" y="4108175"/>
              <a:ext cx="204075" cy="138275"/>
            </a:xfrm>
            <a:custGeom>
              <a:rect b="b" l="l" r="r" t="t"/>
              <a:pathLst>
                <a:path extrusionOk="0" h="5531" w="8163">
                  <a:moveTo>
                    <a:pt x="7569" y="573"/>
                  </a:moveTo>
                  <a:lnTo>
                    <a:pt x="7363" y="4958"/>
                  </a:lnTo>
                  <a:lnTo>
                    <a:pt x="616" y="4958"/>
                  </a:lnTo>
                  <a:lnTo>
                    <a:pt x="1031" y="573"/>
                  </a:lnTo>
                  <a:close/>
                  <a:moveTo>
                    <a:pt x="771" y="0"/>
                  </a:moveTo>
                  <a:cubicBezTo>
                    <a:pt x="623" y="0"/>
                    <a:pt x="500" y="112"/>
                    <a:pt x="486" y="259"/>
                  </a:cubicBezTo>
                  <a:lnTo>
                    <a:pt x="16" y="5218"/>
                  </a:lnTo>
                  <a:cubicBezTo>
                    <a:pt x="1" y="5386"/>
                    <a:pt x="133" y="5530"/>
                    <a:pt x="302" y="5530"/>
                  </a:cubicBezTo>
                  <a:lnTo>
                    <a:pt x="7636" y="5530"/>
                  </a:lnTo>
                  <a:cubicBezTo>
                    <a:pt x="7789" y="5530"/>
                    <a:pt x="7914" y="5410"/>
                    <a:pt x="7922" y="5258"/>
                  </a:cubicBezTo>
                  <a:lnTo>
                    <a:pt x="8155" y="299"/>
                  </a:lnTo>
                  <a:cubicBezTo>
                    <a:pt x="8163" y="136"/>
                    <a:pt x="8032" y="0"/>
                    <a:pt x="78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5"/>
            <p:cNvSpPr/>
            <p:nvPr/>
          </p:nvSpPr>
          <p:spPr>
            <a:xfrm>
              <a:off x="3889025" y="4115325"/>
              <a:ext cx="183500" cy="123975"/>
            </a:xfrm>
            <a:custGeom>
              <a:rect b="b" l="l" r="r" t="t"/>
              <a:pathLst>
                <a:path extrusionOk="0" h="4959" w="7340">
                  <a:moveTo>
                    <a:pt x="0" y="0"/>
                  </a:moveTo>
                  <a:lnTo>
                    <a:pt x="4" y="4959"/>
                  </a:lnTo>
                  <a:lnTo>
                    <a:pt x="7340" y="4959"/>
                  </a:lnTo>
                  <a:lnTo>
                    <a:pt x="70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5"/>
            <p:cNvSpPr/>
            <p:nvPr/>
          </p:nvSpPr>
          <p:spPr>
            <a:xfrm>
              <a:off x="3881825" y="4108175"/>
              <a:ext cx="198050" cy="138275"/>
            </a:xfrm>
            <a:custGeom>
              <a:rect b="b" l="l" r="r" t="t"/>
              <a:pathLst>
                <a:path extrusionOk="0" h="5531" w="7922">
                  <a:moveTo>
                    <a:pt x="7112" y="573"/>
                  </a:moveTo>
                  <a:lnTo>
                    <a:pt x="7328" y="4958"/>
                  </a:lnTo>
                  <a:lnTo>
                    <a:pt x="579" y="4958"/>
                  </a:lnTo>
                  <a:lnTo>
                    <a:pt x="574" y="573"/>
                  </a:lnTo>
                  <a:close/>
                  <a:moveTo>
                    <a:pt x="288" y="0"/>
                  </a:moveTo>
                  <a:cubicBezTo>
                    <a:pt x="129" y="0"/>
                    <a:pt x="1" y="129"/>
                    <a:pt x="1" y="286"/>
                  </a:cubicBezTo>
                  <a:lnTo>
                    <a:pt x="6" y="5243"/>
                  </a:lnTo>
                  <a:cubicBezTo>
                    <a:pt x="6" y="5402"/>
                    <a:pt x="134" y="5530"/>
                    <a:pt x="292" y="5530"/>
                  </a:cubicBezTo>
                  <a:lnTo>
                    <a:pt x="7626" y="5530"/>
                  </a:lnTo>
                  <a:cubicBezTo>
                    <a:pt x="7790" y="5530"/>
                    <a:pt x="7921" y="5393"/>
                    <a:pt x="7912" y="5231"/>
                  </a:cubicBezTo>
                  <a:lnTo>
                    <a:pt x="7670" y="272"/>
                  </a:lnTo>
                  <a:cubicBezTo>
                    <a:pt x="7663" y="120"/>
                    <a:pt x="7538" y="0"/>
                    <a:pt x="73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5"/>
            <p:cNvSpPr/>
            <p:nvPr/>
          </p:nvSpPr>
          <p:spPr>
            <a:xfrm>
              <a:off x="4989425" y="4234404"/>
              <a:ext cx="227925" cy="132550"/>
            </a:xfrm>
            <a:custGeom>
              <a:rect b="b" l="l" r="r" t="t"/>
              <a:pathLst>
                <a:path extrusionOk="0" h="5302" w="9117">
                  <a:moveTo>
                    <a:pt x="1" y="1"/>
                  </a:moveTo>
                  <a:lnTo>
                    <a:pt x="1529" y="5301"/>
                  </a:lnTo>
                  <a:lnTo>
                    <a:pt x="9117" y="5301"/>
                  </a:lnTo>
                  <a:lnTo>
                    <a:pt x="73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5"/>
            <p:cNvSpPr/>
            <p:nvPr/>
          </p:nvSpPr>
          <p:spPr>
            <a:xfrm>
              <a:off x="4981225" y="4232100"/>
              <a:ext cx="244450" cy="146900"/>
            </a:xfrm>
            <a:custGeom>
              <a:rect b="b" l="l" r="r" t="t"/>
              <a:pathLst>
                <a:path extrusionOk="0" h="5876" w="9778">
                  <a:moveTo>
                    <a:pt x="7458" y="573"/>
                  </a:moveTo>
                  <a:lnTo>
                    <a:pt x="9047" y="5302"/>
                  </a:lnTo>
                  <a:lnTo>
                    <a:pt x="2072" y="5302"/>
                  </a:lnTo>
                  <a:lnTo>
                    <a:pt x="708" y="573"/>
                  </a:lnTo>
                  <a:close/>
                  <a:moveTo>
                    <a:pt x="328" y="1"/>
                  </a:moveTo>
                  <a:cubicBezTo>
                    <a:pt x="138" y="1"/>
                    <a:pt x="1" y="184"/>
                    <a:pt x="53" y="367"/>
                  </a:cubicBezTo>
                  <a:lnTo>
                    <a:pt x="1581" y="5668"/>
                  </a:lnTo>
                  <a:cubicBezTo>
                    <a:pt x="1616" y="5791"/>
                    <a:pt x="1728" y="5875"/>
                    <a:pt x="1857" y="5875"/>
                  </a:cubicBezTo>
                  <a:lnTo>
                    <a:pt x="9445" y="5875"/>
                  </a:lnTo>
                  <a:cubicBezTo>
                    <a:pt x="9445" y="5875"/>
                    <a:pt x="9446" y="5875"/>
                    <a:pt x="9447" y="5875"/>
                  </a:cubicBezTo>
                  <a:cubicBezTo>
                    <a:pt x="9642" y="5875"/>
                    <a:pt x="9778" y="5684"/>
                    <a:pt x="9715" y="5499"/>
                  </a:cubicBezTo>
                  <a:lnTo>
                    <a:pt x="7935" y="195"/>
                  </a:lnTo>
                  <a:cubicBezTo>
                    <a:pt x="7895" y="79"/>
                    <a:pt x="7786" y="1"/>
                    <a:pt x="76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5"/>
            <p:cNvSpPr/>
            <p:nvPr/>
          </p:nvSpPr>
          <p:spPr>
            <a:xfrm>
              <a:off x="3338950" y="4115325"/>
              <a:ext cx="195200" cy="123975"/>
            </a:xfrm>
            <a:custGeom>
              <a:rect b="b" l="l" r="r" t="t"/>
              <a:pathLst>
                <a:path extrusionOk="0" h="4959" w="7808">
                  <a:moveTo>
                    <a:pt x="708" y="0"/>
                  </a:moveTo>
                  <a:lnTo>
                    <a:pt x="1" y="4959"/>
                  </a:lnTo>
                  <a:lnTo>
                    <a:pt x="7337" y="4959"/>
                  </a:lnTo>
                  <a:lnTo>
                    <a:pt x="78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5"/>
            <p:cNvSpPr/>
            <p:nvPr/>
          </p:nvSpPr>
          <p:spPr>
            <a:xfrm>
              <a:off x="3331275" y="4108175"/>
              <a:ext cx="210400" cy="138275"/>
            </a:xfrm>
            <a:custGeom>
              <a:rect b="b" l="l" r="r" t="t"/>
              <a:pathLst>
                <a:path extrusionOk="0" h="5531" w="8416">
                  <a:moveTo>
                    <a:pt x="7799" y="573"/>
                  </a:moveTo>
                  <a:lnTo>
                    <a:pt x="7384" y="4958"/>
                  </a:lnTo>
                  <a:lnTo>
                    <a:pt x="637" y="4958"/>
                  </a:lnTo>
                  <a:lnTo>
                    <a:pt x="1263" y="573"/>
                  </a:lnTo>
                  <a:close/>
                  <a:moveTo>
                    <a:pt x="8116" y="0"/>
                  </a:moveTo>
                  <a:cubicBezTo>
                    <a:pt x="8115" y="0"/>
                    <a:pt x="8115" y="0"/>
                    <a:pt x="8114" y="0"/>
                  </a:cubicBezTo>
                  <a:lnTo>
                    <a:pt x="1015" y="0"/>
                  </a:lnTo>
                  <a:cubicBezTo>
                    <a:pt x="872" y="0"/>
                    <a:pt x="751" y="104"/>
                    <a:pt x="732" y="247"/>
                  </a:cubicBezTo>
                  <a:lnTo>
                    <a:pt x="25" y="5204"/>
                  </a:lnTo>
                  <a:cubicBezTo>
                    <a:pt x="0" y="5377"/>
                    <a:pt x="134" y="5530"/>
                    <a:pt x="308" y="5530"/>
                  </a:cubicBezTo>
                  <a:lnTo>
                    <a:pt x="7644" y="5530"/>
                  </a:lnTo>
                  <a:cubicBezTo>
                    <a:pt x="7791" y="5530"/>
                    <a:pt x="7914" y="5418"/>
                    <a:pt x="7928" y="5272"/>
                  </a:cubicBezTo>
                  <a:lnTo>
                    <a:pt x="8399" y="313"/>
                  </a:lnTo>
                  <a:cubicBezTo>
                    <a:pt x="8415" y="146"/>
                    <a:pt x="8283" y="0"/>
                    <a:pt x="81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5"/>
            <p:cNvSpPr/>
            <p:nvPr/>
          </p:nvSpPr>
          <p:spPr>
            <a:xfrm>
              <a:off x="2972175" y="4115325"/>
              <a:ext cx="207075" cy="123975"/>
            </a:xfrm>
            <a:custGeom>
              <a:rect b="b" l="l" r="r" t="t"/>
              <a:pathLst>
                <a:path extrusionOk="0" h="4959" w="8283">
                  <a:moveTo>
                    <a:pt x="1183" y="0"/>
                  </a:moveTo>
                  <a:lnTo>
                    <a:pt x="1" y="4959"/>
                  </a:lnTo>
                  <a:lnTo>
                    <a:pt x="7336" y="4959"/>
                  </a:lnTo>
                  <a:lnTo>
                    <a:pt x="82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5"/>
            <p:cNvSpPr/>
            <p:nvPr/>
          </p:nvSpPr>
          <p:spPr>
            <a:xfrm>
              <a:off x="2964175" y="4108175"/>
              <a:ext cx="222925" cy="138275"/>
            </a:xfrm>
            <a:custGeom>
              <a:rect b="b" l="l" r="r" t="t"/>
              <a:pathLst>
                <a:path extrusionOk="0" h="5531" w="8917">
                  <a:moveTo>
                    <a:pt x="8256" y="573"/>
                  </a:moveTo>
                  <a:lnTo>
                    <a:pt x="7420" y="4958"/>
                  </a:lnTo>
                  <a:lnTo>
                    <a:pt x="683" y="4958"/>
                  </a:lnTo>
                  <a:lnTo>
                    <a:pt x="1729" y="573"/>
                  </a:lnTo>
                  <a:close/>
                  <a:moveTo>
                    <a:pt x="1503" y="0"/>
                  </a:moveTo>
                  <a:cubicBezTo>
                    <a:pt x="1371" y="0"/>
                    <a:pt x="1256" y="91"/>
                    <a:pt x="1225" y="221"/>
                  </a:cubicBezTo>
                  <a:lnTo>
                    <a:pt x="42" y="5178"/>
                  </a:lnTo>
                  <a:cubicBezTo>
                    <a:pt x="0" y="5357"/>
                    <a:pt x="136" y="5530"/>
                    <a:pt x="321" y="5530"/>
                  </a:cubicBezTo>
                  <a:lnTo>
                    <a:pt x="7656" y="5530"/>
                  </a:lnTo>
                  <a:cubicBezTo>
                    <a:pt x="7793" y="5530"/>
                    <a:pt x="7911" y="5433"/>
                    <a:pt x="7937" y="5299"/>
                  </a:cubicBezTo>
                  <a:lnTo>
                    <a:pt x="8883" y="340"/>
                  </a:lnTo>
                  <a:cubicBezTo>
                    <a:pt x="8916" y="165"/>
                    <a:pt x="8780" y="0"/>
                    <a:pt x="8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5"/>
            <p:cNvSpPr/>
            <p:nvPr/>
          </p:nvSpPr>
          <p:spPr>
            <a:xfrm>
              <a:off x="4598800" y="4110454"/>
              <a:ext cx="207275" cy="123975"/>
            </a:xfrm>
            <a:custGeom>
              <a:rect b="b" l="l" r="r" t="t"/>
              <a:pathLst>
                <a:path extrusionOk="0" h="4959" w="8291">
                  <a:moveTo>
                    <a:pt x="1" y="0"/>
                  </a:moveTo>
                  <a:lnTo>
                    <a:pt x="954" y="4959"/>
                  </a:lnTo>
                  <a:lnTo>
                    <a:pt x="8290" y="4959"/>
                  </a:lnTo>
                  <a:lnTo>
                    <a:pt x="7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5"/>
            <p:cNvSpPr/>
            <p:nvPr/>
          </p:nvSpPr>
          <p:spPr>
            <a:xfrm>
              <a:off x="4590925" y="4108175"/>
              <a:ext cx="223150" cy="138275"/>
            </a:xfrm>
            <a:custGeom>
              <a:rect b="b" l="l" r="r" t="t"/>
              <a:pathLst>
                <a:path extrusionOk="0" h="5531" w="8926">
                  <a:moveTo>
                    <a:pt x="7188" y="572"/>
                  </a:moveTo>
                  <a:lnTo>
                    <a:pt x="8241" y="4958"/>
                  </a:lnTo>
                  <a:lnTo>
                    <a:pt x="1507" y="4958"/>
                  </a:lnTo>
                  <a:lnTo>
                    <a:pt x="662" y="572"/>
                  </a:lnTo>
                  <a:close/>
                  <a:moveTo>
                    <a:pt x="316" y="0"/>
                  </a:moveTo>
                  <a:cubicBezTo>
                    <a:pt x="135" y="0"/>
                    <a:pt x="1" y="165"/>
                    <a:pt x="34" y="340"/>
                  </a:cubicBezTo>
                  <a:lnTo>
                    <a:pt x="989" y="5299"/>
                  </a:lnTo>
                  <a:cubicBezTo>
                    <a:pt x="1014" y="5433"/>
                    <a:pt x="1132" y="5530"/>
                    <a:pt x="1269" y="5530"/>
                  </a:cubicBezTo>
                  <a:lnTo>
                    <a:pt x="8605" y="5530"/>
                  </a:lnTo>
                  <a:lnTo>
                    <a:pt x="8605" y="5529"/>
                  </a:lnTo>
                  <a:cubicBezTo>
                    <a:pt x="8790" y="5529"/>
                    <a:pt x="8926" y="5357"/>
                    <a:pt x="8883" y="5177"/>
                  </a:cubicBezTo>
                  <a:lnTo>
                    <a:pt x="7691" y="220"/>
                  </a:lnTo>
                  <a:cubicBezTo>
                    <a:pt x="7661" y="90"/>
                    <a:pt x="7545" y="0"/>
                    <a:pt x="74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5"/>
            <p:cNvSpPr/>
            <p:nvPr/>
          </p:nvSpPr>
          <p:spPr>
            <a:xfrm>
              <a:off x="4776250" y="4110454"/>
              <a:ext cx="213200" cy="123975"/>
            </a:xfrm>
            <a:custGeom>
              <a:rect b="b" l="l" r="r" t="t"/>
              <a:pathLst>
                <a:path extrusionOk="0" h="4959" w="8528">
                  <a:moveTo>
                    <a:pt x="0" y="0"/>
                  </a:moveTo>
                  <a:lnTo>
                    <a:pt x="1192" y="4959"/>
                  </a:lnTo>
                  <a:lnTo>
                    <a:pt x="8528" y="4959"/>
                  </a:lnTo>
                  <a:lnTo>
                    <a:pt x="7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5"/>
            <p:cNvSpPr/>
            <p:nvPr/>
          </p:nvSpPr>
          <p:spPr>
            <a:xfrm>
              <a:off x="4768225" y="4108175"/>
              <a:ext cx="229425" cy="138275"/>
            </a:xfrm>
            <a:custGeom>
              <a:rect b="b" l="l" r="r" t="t"/>
              <a:pathLst>
                <a:path extrusionOk="0" h="5531" w="9177">
                  <a:moveTo>
                    <a:pt x="7205" y="573"/>
                  </a:moveTo>
                  <a:lnTo>
                    <a:pt x="8468" y="4958"/>
                  </a:lnTo>
                  <a:lnTo>
                    <a:pt x="1739" y="4958"/>
                  </a:lnTo>
                  <a:lnTo>
                    <a:pt x="684" y="573"/>
                  </a:lnTo>
                  <a:close/>
                  <a:moveTo>
                    <a:pt x="321" y="0"/>
                  </a:moveTo>
                  <a:cubicBezTo>
                    <a:pt x="137" y="0"/>
                    <a:pt x="1" y="174"/>
                    <a:pt x="43" y="353"/>
                  </a:cubicBezTo>
                  <a:lnTo>
                    <a:pt x="1235" y="5311"/>
                  </a:lnTo>
                  <a:cubicBezTo>
                    <a:pt x="1266" y="5439"/>
                    <a:pt x="1381" y="5530"/>
                    <a:pt x="1513" y="5530"/>
                  </a:cubicBezTo>
                  <a:lnTo>
                    <a:pt x="8849" y="5530"/>
                  </a:lnTo>
                  <a:cubicBezTo>
                    <a:pt x="9039" y="5530"/>
                    <a:pt x="9177" y="5348"/>
                    <a:pt x="9123" y="5165"/>
                  </a:cubicBezTo>
                  <a:lnTo>
                    <a:pt x="7695" y="208"/>
                  </a:lnTo>
                  <a:cubicBezTo>
                    <a:pt x="7660" y="85"/>
                    <a:pt x="7547" y="0"/>
                    <a:pt x="7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5"/>
            <p:cNvSpPr/>
            <p:nvPr/>
          </p:nvSpPr>
          <p:spPr>
            <a:xfrm>
              <a:off x="2788825" y="4115325"/>
              <a:ext cx="212950" cy="123975"/>
            </a:xfrm>
            <a:custGeom>
              <a:rect b="b" l="l" r="r" t="t"/>
              <a:pathLst>
                <a:path extrusionOk="0" h="4959" w="8518">
                  <a:moveTo>
                    <a:pt x="1420" y="0"/>
                  </a:moveTo>
                  <a:lnTo>
                    <a:pt x="0" y="4959"/>
                  </a:lnTo>
                  <a:lnTo>
                    <a:pt x="7335" y="4959"/>
                  </a:lnTo>
                  <a:lnTo>
                    <a:pt x="85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5"/>
            <p:cNvSpPr/>
            <p:nvPr/>
          </p:nvSpPr>
          <p:spPr>
            <a:xfrm>
              <a:off x="2780625" y="4108175"/>
              <a:ext cx="229200" cy="138275"/>
            </a:xfrm>
            <a:custGeom>
              <a:rect b="b" l="l" r="r" t="t"/>
              <a:pathLst>
                <a:path extrusionOk="0" h="5531" w="9168">
                  <a:moveTo>
                    <a:pt x="8483" y="572"/>
                  </a:moveTo>
                  <a:lnTo>
                    <a:pt x="7437" y="4958"/>
                  </a:lnTo>
                  <a:lnTo>
                    <a:pt x="707" y="4958"/>
                  </a:lnTo>
                  <a:lnTo>
                    <a:pt x="1963" y="572"/>
                  </a:lnTo>
                  <a:close/>
                  <a:moveTo>
                    <a:pt x="1748" y="0"/>
                  </a:moveTo>
                  <a:cubicBezTo>
                    <a:pt x="1620" y="0"/>
                    <a:pt x="1507" y="85"/>
                    <a:pt x="1473" y="207"/>
                  </a:cubicBezTo>
                  <a:lnTo>
                    <a:pt x="53" y="5165"/>
                  </a:lnTo>
                  <a:cubicBezTo>
                    <a:pt x="0" y="5348"/>
                    <a:pt x="137" y="5530"/>
                    <a:pt x="328" y="5530"/>
                  </a:cubicBezTo>
                  <a:lnTo>
                    <a:pt x="7663" y="5530"/>
                  </a:lnTo>
                  <a:cubicBezTo>
                    <a:pt x="7796" y="5530"/>
                    <a:pt x="7911" y="5439"/>
                    <a:pt x="7941" y="5310"/>
                  </a:cubicBezTo>
                  <a:lnTo>
                    <a:pt x="9124" y="353"/>
                  </a:lnTo>
                  <a:cubicBezTo>
                    <a:pt x="9167" y="172"/>
                    <a:pt x="9030" y="0"/>
                    <a:pt x="88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5"/>
            <p:cNvSpPr/>
            <p:nvPr/>
          </p:nvSpPr>
          <p:spPr>
            <a:xfrm>
              <a:off x="4066450" y="4115325"/>
              <a:ext cx="189475" cy="123975"/>
            </a:xfrm>
            <a:custGeom>
              <a:rect b="b" l="l" r="r" t="t"/>
              <a:pathLst>
                <a:path extrusionOk="0" h="4959" w="7579">
                  <a:moveTo>
                    <a:pt x="0" y="0"/>
                  </a:moveTo>
                  <a:lnTo>
                    <a:pt x="243" y="4959"/>
                  </a:lnTo>
                  <a:lnTo>
                    <a:pt x="7578" y="4959"/>
                  </a:lnTo>
                  <a:lnTo>
                    <a:pt x="7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5"/>
            <p:cNvSpPr/>
            <p:nvPr/>
          </p:nvSpPr>
          <p:spPr>
            <a:xfrm>
              <a:off x="4059100" y="4108175"/>
              <a:ext cx="204325" cy="138275"/>
            </a:xfrm>
            <a:custGeom>
              <a:rect b="b" l="l" r="r" t="t"/>
              <a:pathLst>
                <a:path extrusionOk="0" h="5531" w="8173">
                  <a:moveTo>
                    <a:pt x="7133" y="573"/>
                  </a:moveTo>
                  <a:lnTo>
                    <a:pt x="7557" y="4958"/>
                  </a:lnTo>
                  <a:lnTo>
                    <a:pt x="810" y="4958"/>
                  </a:lnTo>
                  <a:lnTo>
                    <a:pt x="596" y="573"/>
                  </a:lnTo>
                  <a:close/>
                  <a:moveTo>
                    <a:pt x="294" y="0"/>
                  </a:moveTo>
                  <a:cubicBezTo>
                    <a:pt x="130" y="0"/>
                    <a:pt x="1" y="138"/>
                    <a:pt x="9" y="300"/>
                  </a:cubicBezTo>
                  <a:lnTo>
                    <a:pt x="251" y="5258"/>
                  </a:lnTo>
                  <a:cubicBezTo>
                    <a:pt x="258" y="5410"/>
                    <a:pt x="384" y="5530"/>
                    <a:pt x="537" y="5530"/>
                  </a:cubicBezTo>
                  <a:lnTo>
                    <a:pt x="7872" y="5530"/>
                  </a:lnTo>
                  <a:cubicBezTo>
                    <a:pt x="8040" y="5530"/>
                    <a:pt x="8172" y="5384"/>
                    <a:pt x="8157" y="5216"/>
                  </a:cubicBezTo>
                  <a:lnTo>
                    <a:pt x="7677" y="259"/>
                  </a:lnTo>
                  <a:cubicBezTo>
                    <a:pt x="7663" y="112"/>
                    <a:pt x="7539" y="0"/>
                    <a:pt x="73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5"/>
            <p:cNvSpPr/>
            <p:nvPr/>
          </p:nvSpPr>
          <p:spPr>
            <a:xfrm>
              <a:off x="4953700" y="4110454"/>
              <a:ext cx="219125" cy="123975"/>
            </a:xfrm>
            <a:custGeom>
              <a:rect b="b" l="l" r="r" t="t"/>
              <a:pathLst>
                <a:path extrusionOk="0" h="4959" w="8765">
                  <a:moveTo>
                    <a:pt x="1" y="0"/>
                  </a:moveTo>
                  <a:lnTo>
                    <a:pt x="1430" y="4959"/>
                  </a:lnTo>
                  <a:lnTo>
                    <a:pt x="8764" y="4959"/>
                  </a:lnTo>
                  <a:lnTo>
                    <a:pt x="7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5"/>
            <p:cNvSpPr/>
            <p:nvPr/>
          </p:nvSpPr>
          <p:spPr>
            <a:xfrm>
              <a:off x="4945500" y="4108175"/>
              <a:ext cx="235675" cy="138275"/>
            </a:xfrm>
            <a:custGeom>
              <a:rect b="b" l="l" r="r" t="t"/>
              <a:pathLst>
                <a:path extrusionOk="0" h="5531" w="9427">
                  <a:moveTo>
                    <a:pt x="7221" y="572"/>
                  </a:moveTo>
                  <a:lnTo>
                    <a:pt x="8695" y="4958"/>
                  </a:lnTo>
                  <a:lnTo>
                    <a:pt x="1973" y="4958"/>
                  </a:lnTo>
                  <a:lnTo>
                    <a:pt x="710" y="572"/>
                  </a:lnTo>
                  <a:close/>
                  <a:moveTo>
                    <a:pt x="329" y="0"/>
                  </a:moveTo>
                  <a:cubicBezTo>
                    <a:pt x="138" y="0"/>
                    <a:pt x="1" y="182"/>
                    <a:pt x="53" y="366"/>
                  </a:cubicBezTo>
                  <a:lnTo>
                    <a:pt x="1482" y="5324"/>
                  </a:lnTo>
                  <a:cubicBezTo>
                    <a:pt x="1518" y="5446"/>
                    <a:pt x="1630" y="5530"/>
                    <a:pt x="1758" y="5530"/>
                  </a:cubicBezTo>
                  <a:lnTo>
                    <a:pt x="9092" y="5530"/>
                  </a:lnTo>
                  <a:cubicBezTo>
                    <a:pt x="9288" y="5530"/>
                    <a:pt x="9427" y="5338"/>
                    <a:pt x="9364" y="5152"/>
                  </a:cubicBezTo>
                  <a:lnTo>
                    <a:pt x="7698" y="195"/>
                  </a:lnTo>
                  <a:cubicBezTo>
                    <a:pt x="7658" y="79"/>
                    <a:pt x="7549" y="0"/>
                    <a:pt x="74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5"/>
            <p:cNvSpPr/>
            <p:nvPr/>
          </p:nvSpPr>
          <p:spPr>
            <a:xfrm>
              <a:off x="4421350" y="4110454"/>
              <a:ext cx="201325" cy="123975"/>
            </a:xfrm>
            <a:custGeom>
              <a:rect b="b" l="l" r="r" t="t"/>
              <a:pathLst>
                <a:path extrusionOk="0" h="4959" w="8053">
                  <a:moveTo>
                    <a:pt x="0" y="0"/>
                  </a:moveTo>
                  <a:lnTo>
                    <a:pt x="717" y="4959"/>
                  </a:lnTo>
                  <a:lnTo>
                    <a:pt x="8052" y="4959"/>
                  </a:lnTo>
                  <a:lnTo>
                    <a:pt x="7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5"/>
            <p:cNvSpPr/>
            <p:nvPr/>
          </p:nvSpPr>
          <p:spPr>
            <a:xfrm>
              <a:off x="4413700" y="4108175"/>
              <a:ext cx="216875" cy="138275"/>
            </a:xfrm>
            <a:custGeom>
              <a:rect b="b" l="l" r="r" t="t"/>
              <a:pathLst>
                <a:path extrusionOk="0" h="5531" w="8675">
                  <a:moveTo>
                    <a:pt x="7168" y="573"/>
                  </a:moveTo>
                  <a:lnTo>
                    <a:pt x="8012" y="4958"/>
                  </a:lnTo>
                  <a:lnTo>
                    <a:pt x="1271" y="4958"/>
                  </a:lnTo>
                  <a:lnTo>
                    <a:pt x="637" y="573"/>
                  </a:lnTo>
                  <a:close/>
                  <a:moveTo>
                    <a:pt x="308" y="0"/>
                  </a:moveTo>
                  <a:cubicBezTo>
                    <a:pt x="133" y="0"/>
                    <a:pt x="0" y="154"/>
                    <a:pt x="24" y="327"/>
                  </a:cubicBezTo>
                  <a:lnTo>
                    <a:pt x="741" y="5284"/>
                  </a:lnTo>
                  <a:cubicBezTo>
                    <a:pt x="761" y="5425"/>
                    <a:pt x="882" y="5530"/>
                    <a:pt x="1024" y="5530"/>
                  </a:cubicBezTo>
                  <a:lnTo>
                    <a:pt x="8360" y="5530"/>
                  </a:lnTo>
                  <a:cubicBezTo>
                    <a:pt x="8539" y="5530"/>
                    <a:pt x="8675" y="5366"/>
                    <a:pt x="8640" y="5190"/>
                  </a:cubicBezTo>
                  <a:lnTo>
                    <a:pt x="7687" y="232"/>
                  </a:lnTo>
                  <a:cubicBezTo>
                    <a:pt x="7660" y="98"/>
                    <a:pt x="7542" y="0"/>
                    <a:pt x="7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5"/>
            <p:cNvSpPr/>
            <p:nvPr/>
          </p:nvSpPr>
          <p:spPr>
            <a:xfrm>
              <a:off x="4243900" y="4115325"/>
              <a:ext cx="195375" cy="123975"/>
            </a:xfrm>
            <a:custGeom>
              <a:rect b="b" l="l" r="r" t="t"/>
              <a:pathLst>
                <a:path extrusionOk="0" h="4959" w="7815">
                  <a:moveTo>
                    <a:pt x="1" y="0"/>
                  </a:moveTo>
                  <a:lnTo>
                    <a:pt x="480" y="4959"/>
                  </a:lnTo>
                  <a:lnTo>
                    <a:pt x="7815" y="4959"/>
                  </a:lnTo>
                  <a:lnTo>
                    <a:pt x="7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5"/>
            <p:cNvSpPr/>
            <p:nvPr/>
          </p:nvSpPr>
          <p:spPr>
            <a:xfrm>
              <a:off x="4236375" y="4108175"/>
              <a:ext cx="210625" cy="138275"/>
            </a:xfrm>
            <a:custGeom>
              <a:rect b="b" l="l" r="r" t="t"/>
              <a:pathLst>
                <a:path extrusionOk="0" h="5531" w="8425">
                  <a:moveTo>
                    <a:pt x="7152" y="573"/>
                  </a:moveTo>
                  <a:lnTo>
                    <a:pt x="7786" y="4958"/>
                  </a:lnTo>
                  <a:lnTo>
                    <a:pt x="1041" y="4958"/>
                  </a:lnTo>
                  <a:lnTo>
                    <a:pt x="616" y="573"/>
                  </a:lnTo>
                  <a:close/>
                  <a:moveTo>
                    <a:pt x="302" y="0"/>
                  </a:moveTo>
                  <a:cubicBezTo>
                    <a:pt x="133" y="0"/>
                    <a:pt x="1" y="145"/>
                    <a:pt x="17" y="313"/>
                  </a:cubicBezTo>
                  <a:lnTo>
                    <a:pt x="497" y="5272"/>
                  </a:lnTo>
                  <a:cubicBezTo>
                    <a:pt x="511" y="5418"/>
                    <a:pt x="634" y="5530"/>
                    <a:pt x="781" y="5530"/>
                  </a:cubicBezTo>
                  <a:lnTo>
                    <a:pt x="8117" y="5530"/>
                  </a:lnTo>
                  <a:cubicBezTo>
                    <a:pt x="8291" y="5530"/>
                    <a:pt x="8425" y="5375"/>
                    <a:pt x="8400" y="5204"/>
                  </a:cubicBezTo>
                  <a:lnTo>
                    <a:pt x="7684" y="245"/>
                  </a:lnTo>
                  <a:cubicBezTo>
                    <a:pt x="7663" y="104"/>
                    <a:pt x="7543" y="0"/>
                    <a:pt x="74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5"/>
            <p:cNvSpPr/>
            <p:nvPr/>
          </p:nvSpPr>
          <p:spPr>
            <a:xfrm>
              <a:off x="3705725" y="4115325"/>
              <a:ext cx="183400" cy="123975"/>
            </a:xfrm>
            <a:custGeom>
              <a:rect b="b" l="l" r="r" t="t"/>
              <a:pathLst>
                <a:path extrusionOk="0" h="4959" w="7336">
                  <a:moveTo>
                    <a:pt x="233" y="0"/>
                  </a:moveTo>
                  <a:lnTo>
                    <a:pt x="0" y="4959"/>
                  </a:lnTo>
                  <a:lnTo>
                    <a:pt x="7336" y="4959"/>
                  </a:lnTo>
                  <a:lnTo>
                    <a:pt x="7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5"/>
            <p:cNvSpPr/>
            <p:nvPr/>
          </p:nvSpPr>
          <p:spPr>
            <a:xfrm>
              <a:off x="3698375" y="4108175"/>
              <a:ext cx="197925" cy="138275"/>
            </a:xfrm>
            <a:custGeom>
              <a:rect b="b" l="l" r="r" t="t"/>
              <a:pathLst>
                <a:path extrusionOk="0" h="5531" w="7917">
                  <a:moveTo>
                    <a:pt x="7339" y="573"/>
                  </a:moveTo>
                  <a:lnTo>
                    <a:pt x="7344" y="4958"/>
                  </a:lnTo>
                  <a:lnTo>
                    <a:pt x="594" y="4958"/>
                  </a:lnTo>
                  <a:lnTo>
                    <a:pt x="800" y="573"/>
                  </a:lnTo>
                  <a:close/>
                  <a:moveTo>
                    <a:pt x="527" y="0"/>
                  </a:moveTo>
                  <a:cubicBezTo>
                    <a:pt x="375" y="0"/>
                    <a:pt x="249" y="121"/>
                    <a:pt x="242" y="272"/>
                  </a:cubicBezTo>
                  <a:lnTo>
                    <a:pt x="8" y="5231"/>
                  </a:lnTo>
                  <a:cubicBezTo>
                    <a:pt x="1" y="5393"/>
                    <a:pt x="131" y="5530"/>
                    <a:pt x="294" y="5530"/>
                  </a:cubicBezTo>
                  <a:lnTo>
                    <a:pt x="7631" y="5530"/>
                  </a:lnTo>
                  <a:cubicBezTo>
                    <a:pt x="7789" y="5530"/>
                    <a:pt x="7917" y="5402"/>
                    <a:pt x="7917" y="5245"/>
                  </a:cubicBezTo>
                  <a:lnTo>
                    <a:pt x="7912" y="286"/>
                  </a:lnTo>
                  <a:cubicBezTo>
                    <a:pt x="7912" y="129"/>
                    <a:pt x="7784" y="0"/>
                    <a:pt x="76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5"/>
            <p:cNvSpPr/>
            <p:nvPr/>
          </p:nvSpPr>
          <p:spPr>
            <a:xfrm>
              <a:off x="2371400" y="4239275"/>
              <a:ext cx="234050" cy="132550"/>
            </a:xfrm>
            <a:custGeom>
              <a:rect b="b" l="l" r="r" t="t"/>
              <a:pathLst>
                <a:path extrusionOk="0" h="5302" w="9362">
                  <a:moveTo>
                    <a:pt x="2026" y="1"/>
                  </a:moveTo>
                  <a:lnTo>
                    <a:pt x="1" y="5301"/>
                  </a:lnTo>
                  <a:lnTo>
                    <a:pt x="7589" y="5301"/>
                  </a:lnTo>
                  <a:lnTo>
                    <a:pt x="93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5"/>
            <p:cNvSpPr/>
            <p:nvPr/>
          </p:nvSpPr>
          <p:spPr>
            <a:xfrm>
              <a:off x="2362950" y="4232100"/>
              <a:ext cx="250850" cy="146900"/>
            </a:xfrm>
            <a:custGeom>
              <a:rect b="b" l="l" r="r" t="t"/>
              <a:pathLst>
                <a:path extrusionOk="0" h="5876" w="10034">
                  <a:moveTo>
                    <a:pt x="9302" y="573"/>
                  </a:moveTo>
                  <a:lnTo>
                    <a:pt x="7722" y="5302"/>
                  </a:lnTo>
                  <a:lnTo>
                    <a:pt x="754" y="5302"/>
                  </a:lnTo>
                  <a:lnTo>
                    <a:pt x="2561" y="573"/>
                  </a:lnTo>
                  <a:close/>
                  <a:moveTo>
                    <a:pt x="2364" y="1"/>
                  </a:moveTo>
                  <a:cubicBezTo>
                    <a:pt x="2246" y="1"/>
                    <a:pt x="2139" y="74"/>
                    <a:pt x="2097" y="185"/>
                  </a:cubicBezTo>
                  <a:lnTo>
                    <a:pt x="71" y="5487"/>
                  </a:lnTo>
                  <a:cubicBezTo>
                    <a:pt x="0" y="5674"/>
                    <a:pt x="139" y="5874"/>
                    <a:pt x="339" y="5875"/>
                  </a:cubicBezTo>
                  <a:lnTo>
                    <a:pt x="7928" y="5875"/>
                  </a:lnTo>
                  <a:cubicBezTo>
                    <a:pt x="8051" y="5875"/>
                    <a:pt x="8160" y="5797"/>
                    <a:pt x="8200" y="5681"/>
                  </a:cubicBezTo>
                  <a:lnTo>
                    <a:pt x="9971" y="377"/>
                  </a:lnTo>
                  <a:cubicBezTo>
                    <a:pt x="10034" y="193"/>
                    <a:pt x="9895" y="1"/>
                    <a:pt x="9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5"/>
            <p:cNvSpPr/>
            <p:nvPr/>
          </p:nvSpPr>
          <p:spPr>
            <a:xfrm>
              <a:off x="2422025" y="4115325"/>
              <a:ext cx="224850" cy="123975"/>
            </a:xfrm>
            <a:custGeom>
              <a:rect b="b" l="l" r="r" t="t"/>
              <a:pathLst>
                <a:path extrusionOk="0" h="4959" w="8994">
                  <a:moveTo>
                    <a:pt x="1896" y="0"/>
                  </a:moveTo>
                  <a:lnTo>
                    <a:pt x="1" y="4959"/>
                  </a:lnTo>
                  <a:lnTo>
                    <a:pt x="7336" y="4959"/>
                  </a:lnTo>
                  <a:lnTo>
                    <a:pt x="8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5"/>
            <p:cNvSpPr/>
            <p:nvPr/>
          </p:nvSpPr>
          <p:spPr>
            <a:xfrm>
              <a:off x="2413600" y="4108175"/>
              <a:ext cx="241600" cy="138275"/>
            </a:xfrm>
            <a:custGeom>
              <a:rect b="b" l="l" r="r" t="t"/>
              <a:pathLst>
                <a:path extrusionOk="0" h="5531" w="9664">
                  <a:moveTo>
                    <a:pt x="8933" y="573"/>
                  </a:moveTo>
                  <a:lnTo>
                    <a:pt x="7467" y="4958"/>
                  </a:lnTo>
                  <a:lnTo>
                    <a:pt x="754" y="4958"/>
                  </a:lnTo>
                  <a:lnTo>
                    <a:pt x="2429" y="573"/>
                  </a:lnTo>
                  <a:close/>
                  <a:moveTo>
                    <a:pt x="2233" y="0"/>
                  </a:moveTo>
                  <a:cubicBezTo>
                    <a:pt x="2114" y="0"/>
                    <a:pt x="2008" y="74"/>
                    <a:pt x="1965" y="184"/>
                  </a:cubicBezTo>
                  <a:lnTo>
                    <a:pt x="71" y="5142"/>
                  </a:lnTo>
                  <a:cubicBezTo>
                    <a:pt x="1" y="5329"/>
                    <a:pt x="138" y="5529"/>
                    <a:pt x="339" y="5530"/>
                  </a:cubicBezTo>
                  <a:lnTo>
                    <a:pt x="7675" y="5530"/>
                  </a:lnTo>
                  <a:cubicBezTo>
                    <a:pt x="7796" y="5530"/>
                    <a:pt x="7905" y="5451"/>
                    <a:pt x="7945" y="5334"/>
                  </a:cubicBezTo>
                  <a:lnTo>
                    <a:pt x="9602" y="377"/>
                  </a:lnTo>
                  <a:cubicBezTo>
                    <a:pt x="9664" y="191"/>
                    <a:pt x="9527" y="0"/>
                    <a:pt x="93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5"/>
            <p:cNvSpPr/>
            <p:nvPr/>
          </p:nvSpPr>
          <p:spPr>
            <a:xfrm>
              <a:off x="2605425" y="4115325"/>
              <a:ext cx="218925" cy="123975"/>
            </a:xfrm>
            <a:custGeom>
              <a:rect b="b" l="l" r="r" t="t"/>
              <a:pathLst>
                <a:path extrusionOk="0" h="4959" w="8757">
                  <a:moveTo>
                    <a:pt x="1657" y="0"/>
                  </a:moveTo>
                  <a:lnTo>
                    <a:pt x="0" y="4959"/>
                  </a:lnTo>
                  <a:lnTo>
                    <a:pt x="7336" y="4959"/>
                  </a:lnTo>
                  <a:lnTo>
                    <a:pt x="87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5"/>
            <p:cNvSpPr/>
            <p:nvPr/>
          </p:nvSpPr>
          <p:spPr>
            <a:xfrm>
              <a:off x="2597100" y="4108175"/>
              <a:ext cx="235400" cy="138275"/>
            </a:xfrm>
            <a:custGeom>
              <a:rect b="b" l="l" r="r" t="t"/>
              <a:pathLst>
                <a:path extrusionOk="0" h="5531" w="9416">
                  <a:moveTo>
                    <a:pt x="8708" y="573"/>
                  </a:moveTo>
                  <a:lnTo>
                    <a:pt x="7454" y="4958"/>
                  </a:lnTo>
                  <a:lnTo>
                    <a:pt x="731" y="4958"/>
                  </a:lnTo>
                  <a:lnTo>
                    <a:pt x="2197" y="573"/>
                  </a:lnTo>
                  <a:close/>
                  <a:moveTo>
                    <a:pt x="1989" y="0"/>
                  </a:moveTo>
                  <a:cubicBezTo>
                    <a:pt x="1866" y="0"/>
                    <a:pt x="1757" y="80"/>
                    <a:pt x="1719" y="197"/>
                  </a:cubicBezTo>
                  <a:lnTo>
                    <a:pt x="62" y="5155"/>
                  </a:lnTo>
                  <a:cubicBezTo>
                    <a:pt x="0" y="5340"/>
                    <a:pt x="139" y="5530"/>
                    <a:pt x="335" y="5530"/>
                  </a:cubicBezTo>
                  <a:lnTo>
                    <a:pt x="7669" y="5530"/>
                  </a:lnTo>
                  <a:cubicBezTo>
                    <a:pt x="7796" y="5530"/>
                    <a:pt x="7909" y="5446"/>
                    <a:pt x="7943" y="5323"/>
                  </a:cubicBezTo>
                  <a:lnTo>
                    <a:pt x="9363" y="366"/>
                  </a:lnTo>
                  <a:cubicBezTo>
                    <a:pt x="9416" y="182"/>
                    <a:pt x="9279" y="0"/>
                    <a:pt x="9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5"/>
            <p:cNvSpPr/>
            <p:nvPr/>
          </p:nvSpPr>
          <p:spPr>
            <a:xfrm>
              <a:off x="2258850" y="4513850"/>
              <a:ext cx="254825" cy="152600"/>
            </a:xfrm>
            <a:custGeom>
              <a:rect b="b" l="l" r="r" t="t"/>
              <a:pathLst>
                <a:path extrusionOk="0" h="6104" w="10193">
                  <a:moveTo>
                    <a:pt x="2332" y="1"/>
                  </a:moveTo>
                  <a:lnTo>
                    <a:pt x="1" y="6104"/>
                  </a:lnTo>
                  <a:lnTo>
                    <a:pt x="8154" y="6104"/>
                  </a:lnTo>
                  <a:lnTo>
                    <a:pt x="101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5"/>
            <p:cNvSpPr/>
            <p:nvPr/>
          </p:nvSpPr>
          <p:spPr>
            <a:xfrm>
              <a:off x="2250350" y="4506675"/>
              <a:ext cx="271675" cy="166925"/>
            </a:xfrm>
            <a:custGeom>
              <a:rect b="b" l="l" r="r" t="t"/>
              <a:pathLst>
                <a:path extrusionOk="0" h="6677" w="10867">
                  <a:moveTo>
                    <a:pt x="10136" y="574"/>
                  </a:moveTo>
                  <a:lnTo>
                    <a:pt x="8288" y="6105"/>
                  </a:lnTo>
                  <a:lnTo>
                    <a:pt x="756" y="6105"/>
                  </a:lnTo>
                  <a:lnTo>
                    <a:pt x="2869" y="574"/>
                  </a:lnTo>
                  <a:close/>
                  <a:moveTo>
                    <a:pt x="2672" y="1"/>
                  </a:moveTo>
                  <a:cubicBezTo>
                    <a:pt x="2553" y="1"/>
                    <a:pt x="2446" y="74"/>
                    <a:pt x="2404" y="185"/>
                  </a:cubicBezTo>
                  <a:lnTo>
                    <a:pt x="71" y="6288"/>
                  </a:lnTo>
                  <a:cubicBezTo>
                    <a:pt x="1" y="6475"/>
                    <a:pt x="139" y="6676"/>
                    <a:pt x="339" y="6676"/>
                  </a:cubicBezTo>
                  <a:lnTo>
                    <a:pt x="8494" y="6676"/>
                  </a:lnTo>
                  <a:cubicBezTo>
                    <a:pt x="8616" y="6676"/>
                    <a:pt x="8725" y="6597"/>
                    <a:pt x="8764" y="6480"/>
                  </a:cubicBezTo>
                  <a:lnTo>
                    <a:pt x="10803" y="377"/>
                  </a:lnTo>
                  <a:cubicBezTo>
                    <a:pt x="10866" y="192"/>
                    <a:pt x="10728" y="1"/>
                    <a:pt x="105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5"/>
            <p:cNvSpPr/>
            <p:nvPr/>
          </p:nvSpPr>
          <p:spPr>
            <a:xfrm>
              <a:off x="2317125" y="4371800"/>
              <a:ext cx="244000" cy="142075"/>
            </a:xfrm>
            <a:custGeom>
              <a:rect b="b" l="l" r="r" t="t"/>
              <a:pathLst>
                <a:path extrusionOk="0" h="5683" w="9760">
                  <a:moveTo>
                    <a:pt x="2172" y="0"/>
                  </a:moveTo>
                  <a:lnTo>
                    <a:pt x="1" y="5683"/>
                  </a:lnTo>
                  <a:lnTo>
                    <a:pt x="7862" y="5683"/>
                  </a:lnTo>
                  <a:lnTo>
                    <a:pt x="97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5"/>
            <p:cNvSpPr/>
            <p:nvPr/>
          </p:nvSpPr>
          <p:spPr>
            <a:xfrm>
              <a:off x="2308675" y="4364650"/>
              <a:ext cx="260825" cy="156375"/>
            </a:xfrm>
            <a:custGeom>
              <a:rect b="b" l="l" r="r" t="t"/>
              <a:pathLst>
                <a:path extrusionOk="0" h="6255" w="10433">
                  <a:moveTo>
                    <a:pt x="9702" y="573"/>
                  </a:moveTo>
                  <a:lnTo>
                    <a:pt x="7995" y="5682"/>
                  </a:lnTo>
                  <a:lnTo>
                    <a:pt x="754" y="5682"/>
                  </a:lnTo>
                  <a:lnTo>
                    <a:pt x="2707" y="573"/>
                  </a:lnTo>
                  <a:close/>
                  <a:moveTo>
                    <a:pt x="2510" y="0"/>
                  </a:moveTo>
                  <a:cubicBezTo>
                    <a:pt x="2391" y="0"/>
                    <a:pt x="2284" y="74"/>
                    <a:pt x="2242" y="185"/>
                  </a:cubicBezTo>
                  <a:lnTo>
                    <a:pt x="71" y="5866"/>
                  </a:lnTo>
                  <a:cubicBezTo>
                    <a:pt x="0" y="6053"/>
                    <a:pt x="139" y="6255"/>
                    <a:pt x="339" y="6255"/>
                  </a:cubicBezTo>
                  <a:lnTo>
                    <a:pt x="8200" y="6255"/>
                  </a:lnTo>
                  <a:cubicBezTo>
                    <a:pt x="8323" y="6255"/>
                    <a:pt x="8433" y="6175"/>
                    <a:pt x="8472" y="6058"/>
                  </a:cubicBezTo>
                  <a:lnTo>
                    <a:pt x="10370" y="377"/>
                  </a:lnTo>
                  <a:cubicBezTo>
                    <a:pt x="10432" y="191"/>
                    <a:pt x="10294" y="0"/>
                    <a:pt x="100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5"/>
            <p:cNvSpPr/>
            <p:nvPr/>
          </p:nvSpPr>
          <p:spPr>
            <a:xfrm>
              <a:off x="2462675" y="4513850"/>
              <a:ext cx="247550" cy="152600"/>
            </a:xfrm>
            <a:custGeom>
              <a:rect b="b" l="l" r="r" t="t"/>
              <a:pathLst>
                <a:path extrusionOk="0" h="6104" w="9902">
                  <a:moveTo>
                    <a:pt x="2040" y="1"/>
                  </a:moveTo>
                  <a:lnTo>
                    <a:pt x="1" y="6104"/>
                  </a:lnTo>
                  <a:lnTo>
                    <a:pt x="8154" y="6104"/>
                  </a:lnTo>
                  <a:lnTo>
                    <a:pt x="99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5"/>
            <p:cNvSpPr/>
            <p:nvPr/>
          </p:nvSpPr>
          <p:spPr>
            <a:xfrm>
              <a:off x="2454325" y="4506675"/>
              <a:ext cx="264050" cy="166925"/>
            </a:xfrm>
            <a:custGeom>
              <a:rect b="b" l="l" r="r" t="t"/>
              <a:pathLst>
                <a:path extrusionOk="0" h="6677" w="10562">
                  <a:moveTo>
                    <a:pt x="9856" y="574"/>
                  </a:moveTo>
                  <a:lnTo>
                    <a:pt x="8272" y="6105"/>
                  </a:lnTo>
                  <a:lnTo>
                    <a:pt x="732" y="6105"/>
                  </a:lnTo>
                  <a:lnTo>
                    <a:pt x="2580" y="574"/>
                  </a:lnTo>
                  <a:close/>
                  <a:moveTo>
                    <a:pt x="2374" y="1"/>
                  </a:moveTo>
                  <a:cubicBezTo>
                    <a:pt x="2251" y="1"/>
                    <a:pt x="2141" y="79"/>
                    <a:pt x="2102" y="197"/>
                  </a:cubicBezTo>
                  <a:lnTo>
                    <a:pt x="62" y="6300"/>
                  </a:lnTo>
                  <a:cubicBezTo>
                    <a:pt x="0" y="6485"/>
                    <a:pt x="139" y="6676"/>
                    <a:pt x="334" y="6676"/>
                  </a:cubicBezTo>
                  <a:lnTo>
                    <a:pt x="8488" y="6676"/>
                  </a:lnTo>
                  <a:cubicBezTo>
                    <a:pt x="8615" y="6676"/>
                    <a:pt x="8728" y="6592"/>
                    <a:pt x="8763" y="6469"/>
                  </a:cubicBezTo>
                  <a:lnTo>
                    <a:pt x="10509" y="366"/>
                  </a:lnTo>
                  <a:cubicBezTo>
                    <a:pt x="10562" y="183"/>
                    <a:pt x="10425" y="1"/>
                    <a:pt x="102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5"/>
            <p:cNvSpPr/>
            <p:nvPr/>
          </p:nvSpPr>
          <p:spPr>
            <a:xfrm>
              <a:off x="3155575" y="4115325"/>
              <a:ext cx="201100" cy="123975"/>
            </a:xfrm>
            <a:custGeom>
              <a:rect b="b" l="l" r="r" t="t"/>
              <a:pathLst>
                <a:path extrusionOk="0" h="4959" w="8044">
                  <a:moveTo>
                    <a:pt x="946" y="0"/>
                  </a:moveTo>
                  <a:lnTo>
                    <a:pt x="0" y="4959"/>
                  </a:lnTo>
                  <a:lnTo>
                    <a:pt x="7336" y="4959"/>
                  </a:lnTo>
                  <a:lnTo>
                    <a:pt x="80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5"/>
            <p:cNvSpPr/>
            <p:nvPr/>
          </p:nvSpPr>
          <p:spPr>
            <a:xfrm>
              <a:off x="3147725" y="4108175"/>
              <a:ext cx="216625" cy="138275"/>
            </a:xfrm>
            <a:custGeom>
              <a:rect b="b" l="l" r="r" t="t"/>
              <a:pathLst>
                <a:path extrusionOk="0" h="5531" w="8665">
                  <a:moveTo>
                    <a:pt x="8027" y="572"/>
                  </a:moveTo>
                  <a:lnTo>
                    <a:pt x="7401" y="4958"/>
                  </a:lnTo>
                  <a:lnTo>
                    <a:pt x="660" y="4958"/>
                  </a:lnTo>
                  <a:lnTo>
                    <a:pt x="1496" y="572"/>
                  </a:lnTo>
                  <a:close/>
                  <a:moveTo>
                    <a:pt x="1260" y="0"/>
                  </a:moveTo>
                  <a:cubicBezTo>
                    <a:pt x="1123" y="0"/>
                    <a:pt x="1005" y="98"/>
                    <a:pt x="979" y="232"/>
                  </a:cubicBezTo>
                  <a:lnTo>
                    <a:pt x="34" y="5191"/>
                  </a:lnTo>
                  <a:cubicBezTo>
                    <a:pt x="0" y="5366"/>
                    <a:pt x="135" y="5530"/>
                    <a:pt x="314" y="5530"/>
                  </a:cubicBezTo>
                  <a:lnTo>
                    <a:pt x="7650" y="5530"/>
                  </a:lnTo>
                  <a:cubicBezTo>
                    <a:pt x="7792" y="5530"/>
                    <a:pt x="7914" y="5425"/>
                    <a:pt x="7933" y="5284"/>
                  </a:cubicBezTo>
                  <a:lnTo>
                    <a:pt x="8641" y="326"/>
                  </a:lnTo>
                  <a:cubicBezTo>
                    <a:pt x="8665" y="154"/>
                    <a:pt x="8532" y="0"/>
                    <a:pt x="83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5"/>
            <p:cNvSpPr/>
            <p:nvPr/>
          </p:nvSpPr>
          <p:spPr>
            <a:xfrm>
              <a:off x="3130325" y="4239275"/>
              <a:ext cx="208650" cy="132550"/>
            </a:xfrm>
            <a:custGeom>
              <a:rect b="b" l="l" r="r" t="t"/>
              <a:pathLst>
                <a:path extrusionOk="0" h="5302" w="8346">
                  <a:moveTo>
                    <a:pt x="1010" y="1"/>
                  </a:moveTo>
                  <a:lnTo>
                    <a:pt x="0" y="5301"/>
                  </a:lnTo>
                  <a:lnTo>
                    <a:pt x="7590" y="5301"/>
                  </a:lnTo>
                  <a:lnTo>
                    <a:pt x="83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5"/>
            <p:cNvSpPr/>
            <p:nvPr/>
          </p:nvSpPr>
          <p:spPr>
            <a:xfrm>
              <a:off x="3122450" y="4232100"/>
              <a:ext cx="224225" cy="146900"/>
            </a:xfrm>
            <a:custGeom>
              <a:rect b="b" l="l" r="r" t="t"/>
              <a:pathLst>
                <a:path extrusionOk="0" h="5876" w="8969">
                  <a:moveTo>
                    <a:pt x="8332" y="573"/>
                  </a:moveTo>
                  <a:lnTo>
                    <a:pt x="7656" y="5302"/>
                  </a:lnTo>
                  <a:lnTo>
                    <a:pt x="661" y="5302"/>
                  </a:lnTo>
                  <a:lnTo>
                    <a:pt x="1562" y="573"/>
                  </a:lnTo>
                  <a:close/>
                  <a:moveTo>
                    <a:pt x="1325" y="1"/>
                  </a:moveTo>
                  <a:cubicBezTo>
                    <a:pt x="1188" y="1"/>
                    <a:pt x="1070" y="98"/>
                    <a:pt x="1045" y="233"/>
                  </a:cubicBezTo>
                  <a:lnTo>
                    <a:pt x="35" y="5536"/>
                  </a:lnTo>
                  <a:cubicBezTo>
                    <a:pt x="0" y="5711"/>
                    <a:pt x="136" y="5875"/>
                    <a:pt x="315" y="5875"/>
                  </a:cubicBezTo>
                  <a:lnTo>
                    <a:pt x="7905" y="5875"/>
                  </a:lnTo>
                  <a:cubicBezTo>
                    <a:pt x="8047" y="5875"/>
                    <a:pt x="8168" y="5770"/>
                    <a:pt x="8188" y="5629"/>
                  </a:cubicBezTo>
                  <a:lnTo>
                    <a:pt x="8944" y="326"/>
                  </a:lnTo>
                  <a:cubicBezTo>
                    <a:pt x="8969" y="154"/>
                    <a:pt x="8835" y="1"/>
                    <a:pt x="86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5"/>
            <p:cNvSpPr/>
            <p:nvPr/>
          </p:nvSpPr>
          <p:spPr>
            <a:xfrm>
              <a:off x="2940575" y="4239275"/>
              <a:ext cx="215025" cy="132550"/>
            </a:xfrm>
            <a:custGeom>
              <a:rect b="b" l="l" r="r" t="t"/>
              <a:pathLst>
                <a:path extrusionOk="0" h="5302" w="8601">
                  <a:moveTo>
                    <a:pt x="1265" y="1"/>
                  </a:moveTo>
                  <a:lnTo>
                    <a:pt x="1" y="5301"/>
                  </a:lnTo>
                  <a:lnTo>
                    <a:pt x="7590" y="5301"/>
                  </a:lnTo>
                  <a:lnTo>
                    <a:pt x="86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5"/>
            <p:cNvSpPr/>
            <p:nvPr/>
          </p:nvSpPr>
          <p:spPr>
            <a:xfrm>
              <a:off x="2932575" y="4232125"/>
              <a:ext cx="230900" cy="146875"/>
            </a:xfrm>
            <a:custGeom>
              <a:rect b="b" l="l" r="r" t="t"/>
              <a:pathLst>
                <a:path extrusionOk="0" h="5875" w="9236">
                  <a:moveTo>
                    <a:pt x="8574" y="572"/>
                  </a:moveTo>
                  <a:lnTo>
                    <a:pt x="7673" y="5301"/>
                  </a:lnTo>
                  <a:lnTo>
                    <a:pt x="684" y="5301"/>
                  </a:lnTo>
                  <a:lnTo>
                    <a:pt x="1811" y="572"/>
                  </a:lnTo>
                  <a:close/>
                  <a:moveTo>
                    <a:pt x="1585" y="1"/>
                  </a:moveTo>
                  <a:cubicBezTo>
                    <a:pt x="1453" y="1"/>
                    <a:pt x="1337" y="91"/>
                    <a:pt x="1306" y="220"/>
                  </a:cubicBezTo>
                  <a:lnTo>
                    <a:pt x="43" y="5522"/>
                  </a:lnTo>
                  <a:cubicBezTo>
                    <a:pt x="1" y="5701"/>
                    <a:pt x="136" y="5873"/>
                    <a:pt x="321" y="5874"/>
                  </a:cubicBezTo>
                  <a:lnTo>
                    <a:pt x="7910" y="5874"/>
                  </a:lnTo>
                  <a:cubicBezTo>
                    <a:pt x="8048" y="5874"/>
                    <a:pt x="8165" y="5777"/>
                    <a:pt x="8191" y="5641"/>
                  </a:cubicBezTo>
                  <a:lnTo>
                    <a:pt x="9202" y="341"/>
                  </a:lnTo>
                  <a:cubicBezTo>
                    <a:pt x="9236" y="164"/>
                    <a:pt x="9100" y="1"/>
                    <a:pt x="8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5"/>
            <p:cNvSpPr/>
            <p:nvPr/>
          </p:nvSpPr>
          <p:spPr>
            <a:xfrm>
              <a:off x="3320050" y="4239275"/>
              <a:ext cx="202325" cy="132550"/>
            </a:xfrm>
            <a:custGeom>
              <a:rect b="b" l="l" r="r" t="t"/>
              <a:pathLst>
                <a:path extrusionOk="0" h="5302" w="8093">
                  <a:moveTo>
                    <a:pt x="757" y="1"/>
                  </a:moveTo>
                  <a:lnTo>
                    <a:pt x="1" y="5301"/>
                  </a:lnTo>
                  <a:lnTo>
                    <a:pt x="7590" y="5301"/>
                  </a:lnTo>
                  <a:lnTo>
                    <a:pt x="80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5"/>
            <p:cNvSpPr/>
            <p:nvPr/>
          </p:nvSpPr>
          <p:spPr>
            <a:xfrm>
              <a:off x="3312325" y="4232100"/>
              <a:ext cx="217550" cy="146900"/>
            </a:xfrm>
            <a:custGeom>
              <a:rect b="b" l="l" r="r" t="t"/>
              <a:pathLst>
                <a:path extrusionOk="0" h="5876" w="8702">
                  <a:moveTo>
                    <a:pt x="8086" y="573"/>
                  </a:moveTo>
                  <a:lnTo>
                    <a:pt x="7638" y="5302"/>
                  </a:lnTo>
                  <a:lnTo>
                    <a:pt x="639" y="5302"/>
                  </a:lnTo>
                  <a:lnTo>
                    <a:pt x="1313" y="573"/>
                  </a:lnTo>
                  <a:close/>
                  <a:moveTo>
                    <a:pt x="1066" y="1"/>
                  </a:moveTo>
                  <a:cubicBezTo>
                    <a:pt x="924" y="1"/>
                    <a:pt x="802" y="106"/>
                    <a:pt x="783" y="247"/>
                  </a:cubicBezTo>
                  <a:lnTo>
                    <a:pt x="27" y="5549"/>
                  </a:lnTo>
                  <a:cubicBezTo>
                    <a:pt x="1" y="5720"/>
                    <a:pt x="136" y="5875"/>
                    <a:pt x="310" y="5875"/>
                  </a:cubicBezTo>
                  <a:lnTo>
                    <a:pt x="7899" y="5875"/>
                  </a:lnTo>
                  <a:cubicBezTo>
                    <a:pt x="8047" y="5875"/>
                    <a:pt x="8170" y="5763"/>
                    <a:pt x="8184" y="5615"/>
                  </a:cubicBezTo>
                  <a:lnTo>
                    <a:pt x="8686" y="315"/>
                  </a:lnTo>
                  <a:cubicBezTo>
                    <a:pt x="8702" y="145"/>
                    <a:pt x="8570" y="1"/>
                    <a:pt x="84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5"/>
            <p:cNvSpPr/>
            <p:nvPr/>
          </p:nvSpPr>
          <p:spPr>
            <a:xfrm>
              <a:off x="2561100" y="4239275"/>
              <a:ext cx="227750" cy="132550"/>
            </a:xfrm>
            <a:custGeom>
              <a:rect b="b" l="l" r="r" t="t"/>
              <a:pathLst>
                <a:path extrusionOk="0" h="5302" w="9110">
                  <a:moveTo>
                    <a:pt x="1773" y="1"/>
                  </a:moveTo>
                  <a:lnTo>
                    <a:pt x="1" y="5301"/>
                  </a:lnTo>
                  <a:lnTo>
                    <a:pt x="7590" y="5301"/>
                  </a:lnTo>
                  <a:lnTo>
                    <a:pt x="91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5"/>
            <p:cNvSpPr/>
            <p:nvPr/>
          </p:nvSpPr>
          <p:spPr>
            <a:xfrm>
              <a:off x="2552825" y="4232125"/>
              <a:ext cx="244175" cy="146875"/>
            </a:xfrm>
            <a:custGeom>
              <a:rect b="b" l="l" r="r" t="t"/>
              <a:pathLst>
                <a:path extrusionOk="0" h="5875" w="9767">
                  <a:moveTo>
                    <a:pt x="9061" y="572"/>
                  </a:moveTo>
                  <a:lnTo>
                    <a:pt x="7706" y="5301"/>
                  </a:lnTo>
                  <a:lnTo>
                    <a:pt x="731" y="5301"/>
                  </a:lnTo>
                  <a:lnTo>
                    <a:pt x="2311" y="572"/>
                  </a:lnTo>
                  <a:close/>
                  <a:moveTo>
                    <a:pt x="2104" y="1"/>
                  </a:moveTo>
                  <a:cubicBezTo>
                    <a:pt x="1981" y="1"/>
                    <a:pt x="1871" y="79"/>
                    <a:pt x="1833" y="197"/>
                  </a:cubicBezTo>
                  <a:lnTo>
                    <a:pt x="62" y="5498"/>
                  </a:lnTo>
                  <a:cubicBezTo>
                    <a:pt x="0" y="5682"/>
                    <a:pt x="137" y="5874"/>
                    <a:pt x="333" y="5874"/>
                  </a:cubicBezTo>
                  <a:lnTo>
                    <a:pt x="7921" y="5874"/>
                  </a:lnTo>
                  <a:cubicBezTo>
                    <a:pt x="8050" y="5874"/>
                    <a:pt x="8161" y="5790"/>
                    <a:pt x="8197" y="5667"/>
                  </a:cubicBezTo>
                  <a:lnTo>
                    <a:pt x="9714" y="366"/>
                  </a:lnTo>
                  <a:cubicBezTo>
                    <a:pt x="9767" y="183"/>
                    <a:pt x="9630" y="1"/>
                    <a:pt x="94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5"/>
            <p:cNvSpPr/>
            <p:nvPr/>
          </p:nvSpPr>
          <p:spPr>
            <a:xfrm>
              <a:off x="5027625" y="4366929"/>
              <a:ext cx="237475" cy="142075"/>
            </a:xfrm>
            <a:custGeom>
              <a:rect b="b" l="l" r="r" t="t"/>
              <a:pathLst>
                <a:path extrusionOk="0" h="5683" w="9499">
                  <a:moveTo>
                    <a:pt x="1" y="0"/>
                  </a:moveTo>
                  <a:lnTo>
                    <a:pt x="1637" y="5683"/>
                  </a:lnTo>
                  <a:lnTo>
                    <a:pt x="9498" y="5683"/>
                  </a:lnTo>
                  <a:lnTo>
                    <a:pt x="75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5"/>
            <p:cNvSpPr/>
            <p:nvPr/>
          </p:nvSpPr>
          <p:spPr>
            <a:xfrm>
              <a:off x="5019425" y="4364650"/>
              <a:ext cx="254000" cy="156375"/>
            </a:xfrm>
            <a:custGeom>
              <a:rect b="b" l="l" r="r" t="t"/>
              <a:pathLst>
                <a:path extrusionOk="0" h="6255" w="10160">
                  <a:moveTo>
                    <a:pt x="7712" y="573"/>
                  </a:moveTo>
                  <a:lnTo>
                    <a:pt x="9428" y="5682"/>
                  </a:lnTo>
                  <a:lnTo>
                    <a:pt x="2180" y="5682"/>
                  </a:lnTo>
                  <a:lnTo>
                    <a:pt x="708" y="573"/>
                  </a:lnTo>
                  <a:close/>
                  <a:moveTo>
                    <a:pt x="329" y="0"/>
                  </a:moveTo>
                  <a:cubicBezTo>
                    <a:pt x="138" y="0"/>
                    <a:pt x="0" y="182"/>
                    <a:pt x="53" y="366"/>
                  </a:cubicBezTo>
                  <a:lnTo>
                    <a:pt x="1691" y="6048"/>
                  </a:lnTo>
                  <a:cubicBezTo>
                    <a:pt x="1725" y="6170"/>
                    <a:pt x="1838" y="6255"/>
                    <a:pt x="1965" y="6255"/>
                  </a:cubicBezTo>
                  <a:lnTo>
                    <a:pt x="9826" y="6255"/>
                  </a:lnTo>
                  <a:cubicBezTo>
                    <a:pt x="10022" y="6255"/>
                    <a:pt x="10159" y="6062"/>
                    <a:pt x="10097" y="5878"/>
                  </a:cubicBezTo>
                  <a:lnTo>
                    <a:pt x="8188" y="195"/>
                  </a:lnTo>
                  <a:cubicBezTo>
                    <a:pt x="8149" y="79"/>
                    <a:pt x="8040" y="0"/>
                    <a:pt x="79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5"/>
            <p:cNvSpPr/>
            <p:nvPr/>
          </p:nvSpPr>
          <p:spPr>
            <a:xfrm>
              <a:off x="2750850" y="4239275"/>
              <a:ext cx="221350" cy="132550"/>
            </a:xfrm>
            <a:custGeom>
              <a:rect b="b" l="l" r="r" t="t"/>
              <a:pathLst>
                <a:path extrusionOk="0" h="5302" w="8854">
                  <a:moveTo>
                    <a:pt x="1519" y="1"/>
                  </a:moveTo>
                  <a:lnTo>
                    <a:pt x="0" y="5301"/>
                  </a:lnTo>
                  <a:lnTo>
                    <a:pt x="7590" y="5301"/>
                  </a:lnTo>
                  <a:lnTo>
                    <a:pt x="88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5"/>
            <p:cNvSpPr/>
            <p:nvPr/>
          </p:nvSpPr>
          <p:spPr>
            <a:xfrm>
              <a:off x="2742675" y="4232100"/>
              <a:ext cx="237575" cy="146900"/>
            </a:xfrm>
            <a:custGeom>
              <a:rect b="b" l="l" r="r" t="t"/>
              <a:pathLst>
                <a:path extrusionOk="0" h="5876" w="9503">
                  <a:moveTo>
                    <a:pt x="8819" y="573"/>
                  </a:moveTo>
                  <a:lnTo>
                    <a:pt x="7691" y="5302"/>
                  </a:lnTo>
                  <a:lnTo>
                    <a:pt x="708" y="5302"/>
                  </a:lnTo>
                  <a:lnTo>
                    <a:pt x="2061" y="573"/>
                  </a:lnTo>
                  <a:close/>
                  <a:moveTo>
                    <a:pt x="1846" y="1"/>
                  </a:moveTo>
                  <a:cubicBezTo>
                    <a:pt x="1718" y="1"/>
                    <a:pt x="1606" y="85"/>
                    <a:pt x="1571" y="208"/>
                  </a:cubicBezTo>
                  <a:lnTo>
                    <a:pt x="53" y="5510"/>
                  </a:lnTo>
                  <a:cubicBezTo>
                    <a:pt x="1" y="5693"/>
                    <a:pt x="138" y="5875"/>
                    <a:pt x="327" y="5875"/>
                  </a:cubicBezTo>
                  <a:lnTo>
                    <a:pt x="7917" y="5875"/>
                  </a:lnTo>
                  <a:cubicBezTo>
                    <a:pt x="8049" y="5875"/>
                    <a:pt x="8164" y="5784"/>
                    <a:pt x="8195" y="5656"/>
                  </a:cubicBezTo>
                  <a:lnTo>
                    <a:pt x="9460" y="353"/>
                  </a:lnTo>
                  <a:cubicBezTo>
                    <a:pt x="9502" y="174"/>
                    <a:pt x="9366" y="1"/>
                    <a:pt x="9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5"/>
            <p:cNvSpPr/>
            <p:nvPr/>
          </p:nvSpPr>
          <p:spPr>
            <a:xfrm>
              <a:off x="2513650" y="4371800"/>
              <a:ext cx="237225" cy="142075"/>
            </a:xfrm>
            <a:custGeom>
              <a:rect b="b" l="l" r="r" t="t"/>
              <a:pathLst>
                <a:path extrusionOk="0" h="5683" w="9489">
                  <a:moveTo>
                    <a:pt x="1899" y="0"/>
                  </a:moveTo>
                  <a:lnTo>
                    <a:pt x="1" y="5683"/>
                  </a:lnTo>
                  <a:lnTo>
                    <a:pt x="7862" y="5683"/>
                  </a:lnTo>
                  <a:lnTo>
                    <a:pt x="9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5"/>
            <p:cNvSpPr/>
            <p:nvPr/>
          </p:nvSpPr>
          <p:spPr>
            <a:xfrm>
              <a:off x="2505325" y="4364650"/>
              <a:ext cx="253750" cy="156375"/>
            </a:xfrm>
            <a:custGeom>
              <a:rect b="b" l="l" r="r" t="t"/>
              <a:pathLst>
                <a:path extrusionOk="0" h="6255" w="10150">
                  <a:moveTo>
                    <a:pt x="9442" y="573"/>
                  </a:moveTo>
                  <a:lnTo>
                    <a:pt x="7980" y="5682"/>
                  </a:lnTo>
                  <a:lnTo>
                    <a:pt x="731" y="5682"/>
                  </a:lnTo>
                  <a:lnTo>
                    <a:pt x="2438" y="573"/>
                  </a:lnTo>
                  <a:close/>
                  <a:moveTo>
                    <a:pt x="2233" y="0"/>
                  </a:moveTo>
                  <a:cubicBezTo>
                    <a:pt x="2110" y="0"/>
                    <a:pt x="2000" y="79"/>
                    <a:pt x="1962" y="197"/>
                  </a:cubicBezTo>
                  <a:lnTo>
                    <a:pt x="64" y="5878"/>
                  </a:lnTo>
                  <a:cubicBezTo>
                    <a:pt x="1" y="6064"/>
                    <a:pt x="139" y="6255"/>
                    <a:pt x="334" y="6255"/>
                  </a:cubicBezTo>
                  <a:lnTo>
                    <a:pt x="8195" y="6255"/>
                  </a:lnTo>
                  <a:cubicBezTo>
                    <a:pt x="8323" y="6255"/>
                    <a:pt x="8435" y="6170"/>
                    <a:pt x="8471" y="6047"/>
                  </a:cubicBezTo>
                  <a:lnTo>
                    <a:pt x="10097" y="366"/>
                  </a:lnTo>
                  <a:cubicBezTo>
                    <a:pt x="10150" y="182"/>
                    <a:pt x="10012" y="0"/>
                    <a:pt x="98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5"/>
            <p:cNvSpPr/>
            <p:nvPr/>
          </p:nvSpPr>
          <p:spPr>
            <a:xfrm>
              <a:off x="4439250" y="4234404"/>
              <a:ext cx="208925" cy="132550"/>
            </a:xfrm>
            <a:custGeom>
              <a:rect b="b" l="l" r="r" t="t"/>
              <a:pathLst>
                <a:path extrusionOk="0" h="5302" w="8357">
                  <a:moveTo>
                    <a:pt x="1" y="1"/>
                  </a:moveTo>
                  <a:lnTo>
                    <a:pt x="767" y="5301"/>
                  </a:lnTo>
                  <a:lnTo>
                    <a:pt x="8357"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5"/>
            <p:cNvSpPr/>
            <p:nvPr/>
          </p:nvSpPr>
          <p:spPr>
            <a:xfrm>
              <a:off x="4431575" y="4232100"/>
              <a:ext cx="224475" cy="146900"/>
            </a:xfrm>
            <a:custGeom>
              <a:rect b="b" l="l" r="r" t="t"/>
              <a:pathLst>
                <a:path extrusionOk="0" h="5876" w="8979">
                  <a:moveTo>
                    <a:pt x="7408" y="573"/>
                  </a:moveTo>
                  <a:lnTo>
                    <a:pt x="8318" y="5302"/>
                  </a:lnTo>
                  <a:lnTo>
                    <a:pt x="1321" y="5302"/>
                  </a:lnTo>
                  <a:lnTo>
                    <a:pt x="638" y="573"/>
                  </a:lnTo>
                  <a:close/>
                  <a:moveTo>
                    <a:pt x="308" y="1"/>
                  </a:moveTo>
                  <a:cubicBezTo>
                    <a:pt x="133" y="1"/>
                    <a:pt x="0" y="156"/>
                    <a:pt x="24" y="327"/>
                  </a:cubicBezTo>
                  <a:lnTo>
                    <a:pt x="791" y="5629"/>
                  </a:lnTo>
                  <a:cubicBezTo>
                    <a:pt x="811" y="5770"/>
                    <a:pt x="932" y="5874"/>
                    <a:pt x="1074" y="5875"/>
                  </a:cubicBezTo>
                  <a:lnTo>
                    <a:pt x="8664" y="5875"/>
                  </a:lnTo>
                  <a:cubicBezTo>
                    <a:pt x="8843" y="5875"/>
                    <a:pt x="8979" y="5711"/>
                    <a:pt x="8944" y="5534"/>
                  </a:cubicBezTo>
                  <a:lnTo>
                    <a:pt x="7924" y="233"/>
                  </a:lnTo>
                  <a:cubicBezTo>
                    <a:pt x="7898" y="98"/>
                    <a:pt x="7781" y="1"/>
                    <a:pt x="76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5"/>
            <p:cNvSpPr/>
            <p:nvPr/>
          </p:nvSpPr>
          <p:spPr>
            <a:xfrm>
              <a:off x="4255900" y="4239275"/>
              <a:ext cx="202550" cy="132550"/>
            </a:xfrm>
            <a:custGeom>
              <a:rect b="b" l="l" r="r" t="t"/>
              <a:pathLst>
                <a:path extrusionOk="0" h="5302" w="8102">
                  <a:moveTo>
                    <a:pt x="0" y="1"/>
                  </a:moveTo>
                  <a:lnTo>
                    <a:pt x="513" y="5301"/>
                  </a:lnTo>
                  <a:lnTo>
                    <a:pt x="8101" y="5301"/>
                  </a:lnTo>
                  <a:lnTo>
                    <a:pt x="73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5"/>
            <p:cNvSpPr/>
            <p:nvPr/>
          </p:nvSpPr>
          <p:spPr>
            <a:xfrm>
              <a:off x="4248325" y="4232100"/>
              <a:ext cx="217825" cy="146900"/>
            </a:xfrm>
            <a:custGeom>
              <a:rect b="b" l="l" r="r" t="t"/>
              <a:pathLst>
                <a:path extrusionOk="0" h="5876" w="8713">
                  <a:moveTo>
                    <a:pt x="7390" y="573"/>
                  </a:moveTo>
                  <a:lnTo>
                    <a:pt x="8075" y="5302"/>
                  </a:lnTo>
                  <a:lnTo>
                    <a:pt x="1075" y="5302"/>
                  </a:lnTo>
                  <a:lnTo>
                    <a:pt x="617" y="573"/>
                  </a:lnTo>
                  <a:close/>
                  <a:moveTo>
                    <a:pt x="302" y="1"/>
                  </a:moveTo>
                  <a:cubicBezTo>
                    <a:pt x="133" y="1"/>
                    <a:pt x="1" y="145"/>
                    <a:pt x="17" y="313"/>
                  </a:cubicBezTo>
                  <a:lnTo>
                    <a:pt x="530" y="5616"/>
                  </a:lnTo>
                  <a:cubicBezTo>
                    <a:pt x="544" y="5763"/>
                    <a:pt x="667" y="5875"/>
                    <a:pt x="815" y="5875"/>
                  </a:cubicBezTo>
                  <a:lnTo>
                    <a:pt x="8405" y="5875"/>
                  </a:lnTo>
                  <a:cubicBezTo>
                    <a:pt x="8580" y="5874"/>
                    <a:pt x="8713" y="5720"/>
                    <a:pt x="8689" y="5549"/>
                  </a:cubicBezTo>
                  <a:lnTo>
                    <a:pt x="7922" y="245"/>
                  </a:lnTo>
                  <a:cubicBezTo>
                    <a:pt x="7902" y="104"/>
                    <a:pt x="7781" y="1"/>
                    <a:pt x="7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5"/>
            <p:cNvSpPr/>
            <p:nvPr/>
          </p:nvSpPr>
          <p:spPr>
            <a:xfrm>
              <a:off x="4806050" y="4234404"/>
              <a:ext cx="221600" cy="132550"/>
            </a:xfrm>
            <a:custGeom>
              <a:rect b="b" l="l" r="r" t="t"/>
              <a:pathLst>
                <a:path extrusionOk="0" h="5302" w="8864">
                  <a:moveTo>
                    <a:pt x="0" y="1"/>
                  </a:moveTo>
                  <a:lnTo>
                    <a:pt x="1274" y="5301"/>
                  </a:lnTo>
                  <a:lnTo>
                    <a:pt x="8864"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5"/>
            <p:cNvSpPr/>
            <p:nvPr/>
          </p:nvSpPr>
          <p:spPr>
            <a:xfrm>
              <a:off x="4798000" y="4232100"/>
              <a:ext cx="237825" cy="146900"/>
            </a:xfrm>
            <a:custGeom>
              <a:rect b="b" l="l" r="r" t="t"/>
              <a:pathLst>
                <a:path extrusionOk="0" h="5876" w="9513">
                  <a:moveTo>
                    <a:pt x="7443" y="573"/>
                  </a:moveTo>
                  <a:lnTo>
                    <a:pt x="8806" y="5302"/>
                  </a:lnTo>
                  <a:lnTo>
                    <a:pt x="1822" y="5302"/>
                  </a:lnTo>
                  <a:lnTo>
                    <a:pt x="685" y="573"/>
                  </a:lnTo>
                  <a:close/>
                  <a:moveTo>
                    <a:pt x="321" y="1"/>
                  </a:moveTo>
                  <a:cubicBezTo>
                    <a:pt x="136" y="1"/>
                    <a:pt x="0" y="174"/>
                    <a:pt x="43" y="354"/>
                  </a:cubicBezTo>
                  <a:lnTo>
                    <a:pt x="1317" y="5656"/>
                  </a:lnTo>
                  <a:cubicBezTo>
                    <a:pt x="1347" y="5784"/>
                    <a:pt x="1463" y="5875"/>
                    <a:pt x="1595" y="5875"/>
                  </a:cubicBezTo>
                  <a:lnTo>
                    <a:pt x="9186" y="5875"/>
                  </a:lnTo>
                  <a:cubicBezTo>
                    <a:pt x="9375" y="5875"/>
                    <a:pt x="9512" y="5692"/>
                    <a:pt x="9460" y="5509"/>
                  </a:cubicBezTo>
                  <a:lnTo>
                    <a:pt x="7932" y="208"/>
                  </a:lnTo>
                  <a:cubicBezTo>
                    <a:pt x="7896" y="85"/>
                    <a:pt x="7785" y="1"/>
                    <a:pt x="76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5"/>
            <p:cNvSpPr/>
            <p:nvPr/>
          </p:nvSpPr>
          <p:spPr>
            <a:xfrm>
              <a:off x="3699500" y="4239275"/>
              <a:ext cx="189750" cy="132550"/>
            </a:xfrm>
            <a:custGeom>
              <a:rect b="b" l="l" r="r" t="t"/>
              <a:pathLst>
                <a:path extrusionOk="0" h="5302" w="7590">
                  <a:moveTo>
                    <a:pt x="249" y="1"/>
                  </a:moveTo>
                  <a:lnTo>
                    <a:pt x="1" y="5301"/>
                  </a:lnTo>
                  <a:lnTo>
                    <a:pt x="7590" y="5301"/>
                  </a:lnTo>
                  <a:lnTo>
                    <a:pt x="75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5"/>
            <p:cNvSpPr/>
            <p:nvPr/>
          </p:nvSpPr>
          <p:spPr>
            <a:xfrm>
              <a:off x="3692175" y="4232100"/>
              <a:ext cx="204225" cy="146900"/>
            </a:xfrm>
            <a:custGeom>
              <a:rect b="b" l="l" r="r" t="t"/>
              <a:pathLst>
                <a:path extrusionOk="0" h="5876" w="8169">
                  <a:moveTo>
                    <a:pt x="7592" y="573"/>
                  </a:moveTo>
                  <a:lnTo>
                    <a:pt x="7597" y="5302"/>
                  </a:lnTo>
                  <a:lnTo>
                    <a:pt x="595" y="5302"/>
                  </a:lnTo>
                  <a:lnTo>
                    <a:pt x="815" y="573"/>
                  </a:lnTo>
                  <a:close/>
                  <a:moveTo>
                    <a:pt x="542" y="1"/>
                  </a:moveTo>
                  <a:cubicBezTo>
                    <a:pt x="390" y="1"/>
                    <a:pt x="264" y="121"/>
                    <a:pt x="256" y="274"/>
                  </a:cubicBezTo>
                  <a:lnTo>
                    <a:pt x="8" y="5575"/>
                  </a:lnTo>
                  <a:cubicBezTo>
                    <a:pt x="0" y="5738"/>
                    <a:pt x="131" y="5874"/>
                    <a:pt x="294" y="5875"/>
                  </a:cubicBezTo>
                  <a:lnTo>
                    <a:pt x="7883" y="5875"/>
                  </a:lnTo>
                  <a:cubicBezTo>
                    <a:pt x="8041" y="5875"/>
                    <a:pt x="8169" y="5747"/>
                    <a:pt x="8169" y="5590"/>
                  </a:cubicBezTo>
                  <a:lnTo>
                    <a:pt x="8164" y="288"/>
                  </a:lnTo>
                  <a:cubicBezTo>
                    <a:pt x="8164" y="129"/>
                    <a:pt x="8035" y="1"/>
                    <a:pt x="7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5"/>
            <p:cNvSpPr/>
            <p:nvPr/>
          </p:nvSpPr>
          <p:spPr>
            <a:xfrm>
              <a:off x="4072500" y="4239275"/>
              <a:ext cx="196225" cy="132550"/>
            </a:xfrm>
            <a:custGeom>
              <a:rect b="b" l="l" r="r" t="t"/>
              <a:pathLst>
                <a:path extrusionOk="0" h="5302" w="7849">
                  <a:moveTo>
                    <a:pt x="1" y="1"/>
                  </a:moveTo>
                  <a:lnTo>
                    <a:pt x="259" y="5301"/>
                  </a:lnTo>
                  <a:lnTo>
                    <a:pt x="7849"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5"/>
            <p:cNvSpPr/>
            <p:nvPr/>
          </p:nvSpPr>
          <p:spPr>
            <a:xfrm>
              <a:off x="4065175" y="4232100"/>
              <a:ext cx="211050" cy="146900"/>
            </a:xfrm>
            <a:custGeom>
              <a:rect b="b" l="l" r="r" t="t"/>
              <a:pathLst>
                <a:path extrusionOk="0" h="5876" w="8442">
                  <a:moveTo>
                    <a:pt x="7368" y="573"/>
                  </a:moveTo>
                  <a:lnTo>
                    <a:pt x="7825" y="5302"/>
                  </a:lnTo>
                  <a:lnTo>
                    <a:pt x="824" y="5302"/>
                  </a:lnTo>
                  <a:lnTo>
                    <a:pt x="593" y="573"/>
                  </a:lnTo>
                  <a:close/>
                  <a:moveTo>
                    <a:pt x="291" y="1"/>
                  </a:moveTo>
                  <a:cubicBezTo>
                    <a:pt x="128" y="1"/>
                    <a:pt x="0" y="137"/>
                    <a:pt x="8" y="301"/>
                  </a:cubicBezTo>
                  <a:lnTo>
                    <a:pt x="267" y="5602"/>
                  </a:lnTo>
                  <a:cubicBezTo>
                    <a:pt x="273" y="5755"/>
                    <a:pt x="400" y="5875"/>
                    <a:pt x="552" y="5875"/>
                  </a:cubicBezTo>
                  <a:lnTo>
                    <a:pt x="8142" y="5875"/>
                  </a:lnTo>
                  <a:cubicBezTo>
                    <a:pt x="8310" y="5874"/>
                    <a:pt x="8442" y="5729"/>
                    <a:pt x="8426" y="5561"/>
                  </a:cubicBezTo>
                  <a:lnTo>
                    <a:pt x="7914" y="258"/>
                  </a:lnTo>
                  <a:cubicBezTo>
                    <a:pt x="7900" y="112"/>
                    <a:pt x="7777" y="1"/>
                    <a:pt x="7629" y="1"/>
                  </a:cubicBezTo>
                  <a:lnTo>
                    <a:pt x="294" y="1"/>
                  </a:lnTo>
                  <a:cubicBezTo>
                    <a:pt x="293" y="1"/>
                    <a:pt x="292" y="1"/>
                    <a:pt x="2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5"/>
            <p:cNvSpPr/>
            <p:nvPr/>
          </p:nvSpPr>
          <p:spPr>
            <a:xfrm>
              <a:off x="3889100" y="4239275"/>
              <a:ext cx="189900" cy="132550"/>
            </a:xfrm>
            <a:custGeom>
              <a:rect b="b" l="l" r="r" t="t"/>
              <a:pathLst>
                <a:path extrusionOk="0" h="5302" w="7596">
                  <a:moveTo>
                    <a:pt x="1" y="1"/>
                  </a:moveTo>
                  <a:lnTo>
                    <a:pt x="6" y="5301"/>
                  </a:lnTo>
                  <a:lnTo>
                    <a:pt x="7595" y="5301"/>
                  </a:lnTo>
                  <a:lnTo>
                    <a:pt x="73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5"/>
            <p:cNvSpPr/>
            <p:nvPr/>
          </p:nvSpPr>
          <p:spPr>
            <a:xfrm>
              <a:off x="3881975" y="4232100"/>
              <a:ext cx="204350" cy="146900"/>
            </a:xfrm>
            <a:custGeom>
              <a:rect b="b" l="l" r="r" t="t"/>
              <a:pathLst>
                <a:path extrusionOk="0" h="5876" w="8174">
                  <a:moveTo>
                    <a:pt x="7349" y="573"/>
                  </a:moveTo>
                  <a:lnTo>
                    <a:pt x="7579" y="5302"/>
                  </a:lnTo>
                  <a:lnTo>
                    <a:pt x="577" y="5302"/>
                  </a:lnTo>
                  <a:lnTo>
                    <a:pt x="572" y="573"/>
                  </a:lnTo>
                  <a:close/>
                  <a:moveTo>
                    <a:pt x="286" y="1"/>
                  </a:moveTo>
                  <a:cubicBezTo>
                    <a:pt x="128" y="1"/>
                    <a:pt x="0" y="129"/>
                    <a:pt x="0" y="286"/>
                  </a:cubicBezTo>
                  <a:lnTo>
                    <a:pt x="5" y="5588"/>
                  </a:lnTo>
                  <a:cubicBezTo>
                    <a:pt x="5" y="5747"/>
                    <a:pt x="133" y="5875"/>
                    <a:pt x="291" y="5875"/>
                  </a:cubicBezTo>
                  <a:lnTo>
                    <a:pt x="7880" y="5875"/>
                  </a:lnTo>
                  <a:cubicBezTo>
                    <a:pt x="8043" y="5875"/>
                    <a:pt x="8174" y="5738"/>
                    <a:pt x="8166" y="5574"/>
                  </a:cubicBezTo>
                  <a:lnTo>
                    <a:pt x="7907" y="274"/>
                  </a:lnTo>
                  <a:cubicBezTo>
                    <a:pt x="7900" y="121"/>
                    <a:pt x="7774" y="1"/>
                    <a:pt x="76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5"/>
            <p:cNvSpPr/>
            <p:nvPr/>
          </p:nvSpPr>
          <p:spPr>
            <a:xfrm>
              <a:off x="3509800" y="4239275"/>
              <a:ext cx="195950" cy="132550"/>
            </a:xfrm>
            <a:custGeom>
              <a:rect b="b" l="l" r="r" t="t"/>
              <a:pathLst>
                <a:path extrusionOk="0" h="5302" w="7838">
                  <a:moveTo>
                    <a:pt x="503" y="1"/>
                  </a:moveTo>
                  <a:lnTo>
                    <a:pt x="0" y="5301"/>
                  </a:lnTo>
                  <a:lnTo>
                    <a:pt x="7589" y="5301"/>
                  </a:lnTo>
                  <a:lnTo>
                    <a:pt x="78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5"/>
            <p:cNvSpPr/>
            <p:nvPr/>
          </p:nvSpPr>
          <p:spPr>
            <a:xfrm>
              <a:off x="3502275" y="4232100"/>
              <a:ext cx="210800" cy="146900"/>
            </a:xfrm>
            <a:custGeom>
              <a:rect b="b" l="l" r="r" t="t"/>
              <a:pathLst>
                <a:path extrusionOk="0" h="5876" w="8432">
                  <a:moveTo>
                    <a:pt x="7838" y="573"/>
                  </a:moveTo>
                  <a:lnTo>
                    <a:pt x="7617" y="5302"/>
                  </a:lnTo>
                  <a:lnTo>
                    <a:pt x="615" y="5302"/>
                  </a:lnTo>
                  <a:lnTo>
                    <a:pt x="1064" y="573"/>
                  </a:lnTo>
                  <a:close/>
                  <a:moveTo>
                    <a:pt x="804" y="1"/>
                  </a:moveTo>
                  <a:cubicBezTo>
                    <a:pt x="655" y="1"/>
                    <a:pt x="532" y="113"/>
                    <a:pt x="518" y="261"/>
                  </a:cubicBezTo>
                  <a:lnTo>
                    <a:pt x="16" y="5561"/>
                  </a:lnTo>
                  <a:cubicBezTo>
                    <a:pt x="0" y="5729"/>
                    <a:pt x="132" y="5875"/>
                    <a:pt x="301" y="5875"/>
                  </a:cubicBezTo>
                  <a:lnTo>
                    <a:pt x="7890" y="5875"/>
                  </a:lnTo>
                  <a:cubicBezTo>
                    <a:pt x="8043" y="5875"/>
                    <a:pt x="8169" y="5755"/>
                    <a:pt x="8175" y="5602"/>
                  </a:cubicBezTo>
                  <a:lnTo>
                    <a:pt x="8424" y="301"/>
                  </a:lnTo>
                  <a:cubicBezTo>
                    <a:pt x="8432" y="138"/>
                    <a:pt x="8302" y="1"/>
                    <a:pt x="8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5"/>
            <p:cNvSpPr/>
            <p:nvPr/>
          </p:nvSpPr>
          <p:spPr>
            <a:xfrm>
              <a:off x="4268700" y="4371800"/>
              <a:ext cx="210275" cy="142075"/>
            </a:xfrm>
            <a:custGeom>
              <a:rect b="b" l="l" r="r" t="t"/>
              <a:pathLst>
                <a:path extrusionOk="0" h="5683" w="8411">
                  <a:moveTo>
                    <a:pt x="1" y="0"/>
                  </a:moveTo>
                  <a:lnTo>
                    <a:pt x="549" y="5683"/>
                  </a:lnTo>
                  <a:lnTo>
                    <a:pt x="8411" y="5683"/>
                  </a:lnTo>
                  <a:lnTo>
                    <a:pt x="75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5"/>
            <p:cNvSpPr/>
            <p:nvPr/>
          </p:nvSpPr>
          <p:spPr>
            <a:xfrm>
              <a:off x="4261175" y="4364650"/>
              <a:ext cx="225500" cy="156375"/>
            </a:xfrm>
            <a:custGeom>
              <a:rect b="b" l="l" r="r" t="t"/>
              <a:pathLst>
                <a:path extrusionOk="0" h="6255" w="9020">
                  <a:moveTo>
                    <a:pt x="7643" y="573"/>
                  </a:moveTo>
                  <a:lnTo>
                    <a:pt x="8381" y="5682"/>
                  </a:lnTo>
                  <a:lnTo>
                    <a:pt x="1111" y="5682"/>
                  </a:lnTo>
                  <a:lnTo>
                    <a:pt x="616" y="573"/>
                  </a:lnTo>
                  <a:close/>
                  <a:moveTo>
                    <a:pt x="301" y="0"/>
                  </a:moveTo>
                  <a:cubicBezTo>
                    <a:pt x="133" y="0"/>
                    <a:pt x="1" y="147"/>
                    <a:pt x="16" y="314"/>
                  </a:cubicBezTo>
                  <a:lnTo>
                    <a:pt x="566" y="5996"/>
                  </a:lnTo>
                  <a:cubicBezTo>
                    <a:pt x="580" y="6143"/>
                    <a:pt x="703" y="6255"/>
                    <a:pt x="850" y="6255"/>
                  </a:cubicBezTo>
                  <a:lnTo>
                    <a:pt x="8712" y="6255"/>
                  </a:lnTo>
                  <a:cubicBezTo>
                    <a:pt x="8886" y="6255"/>
                    <a:pt x="9019" y="6099"/>
                    <a:pt x="8995" y="5928"/>
                  </a:cubicBezTo>
                  <a:lnTo>
                    <a:pt x="8173" y="247"/>
                  </a:lnTo>
                  <a:cubicBezTo>
                    <a:pt x="8153" y="106"/>
                    <a:pt x="8032" y="0"/>
                    <a:pt x="78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5"/>
            <p:cNvSpPr/>
            <p:nvPr/>
          </p:nvSpPr>
          <p:spPr>
            <a:xfrm>
              <a:off x="4458425" y="4366929"/>
              <a:ext cx="217075" cy="142075"/>
            </a:xfrm>
            <a:custGeom>
              <a:rect b="b" l="l" r="r" t="t"/>
              <a:pathLst>
                <a:path extrusionOk="0" h="5683" w="8683">
                  <a:moveTo>
                    <a:pt x="0" y="0"/>
                  </a:moveTo>
                  <a:lnTo>
                    <a:pt x="822" y="5683"/>
                  </a:lnTo>
                  <a:lnTo>
                    <a:pt x="8683"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5"/>
            <p:cNvSpPr/>
            <p:nvPr/>
          </p:nvSpPr>
          <p:spPr>
            <a:xfrm>
              <a:off x="4450725" y="4364650"/>
              <a:ext cx="232675" cy="156375"/>
            </a:xfrm>
            <a:custGeom>
              <a:rect b="b" l="l" r="r" t="t"/>
              <a:pathLst>
                <a:path extrusionOk="0" h="6255" w="9307">
                  <a:moveTo>
                    <a:pt x="7662" y="573"/>
                  </a:moveTo>
                  <a:lnTo>
                    <a:pt x="8645" y="5682"/>
                  </a:lnTo>
                  <a:lnTo>
                    <a:pt x="1378" y="5682"/>
                  </a:lnTo>
                  <a:lnTo>
                    <a:pt x="639" y="573"/>
                  </a:lnTo>
                  <a:close/>
                  <a:moveTo>
                    <a:pt x="308" y="0"/>
                  </a:moveTo>
                  <a:cubicBezTo>
                    <a:pt x="134" y="0"/>
                    <a:pt x="1" y="156"/>
                    <a:pt x="25" y="327"/>
                  </a:cubicBezTo>
                  <a:lnTo>
                    <a:pt x="846" y="6010"/>
                  </a:lnTo>
                  <a:cubicBezTo>
                    <a:pt x="867" y="6149"/>
                    <a:pt x="987" y="6255"/>
                    <a:pt x="1130" y="6255"/>
                  </a:cubicBezTo>
                  <a:lnTo>
                    <a:pt x="8991" y="6255"/>
                  </a:lnTo>
                  <a:cubicBezTo>
                    <a:pt x="9170" y="6255"/>
                    <a:pt x="9306" y="6091"/>
                    <a:pt x="9271" y="5914"/>
                  </a:cubicBezTo>
                  <a:lnTo>
                    <a:pt x="8178" y="232"/>
                  </a:lnTo>
                  <a:cubicBezTo>
                    <a:pt x="8153" y="98"/>
                    <a:pt x="8035" y="0"/>
                    <a:pt x="78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5"/>
            <p:cNvSpPr/>
            <p:nvPr/>
          </p:nvSpPr>
          <p:spPr>
            <a:xfrm>
              <a:off x="2710200" y="4371800"/>
              <a:ext cx="230400" cy="142075"/>
            </a:xfrm>
            <a:custGeom>
              <a:rect b="b" l="l" r="r" t="t"/>
              <a:pathLst>
                <a:path extrusionOk="0" h="5683" w="9216">
                  <a:moveTo>
                    <a:pt x="1626" y="0"/>
                  </a:moveTo>
                  <a:lnTo>
                    <a:pt x="0" y="5683"/>
                  </a:lnTo>
                  <a:lnTo>
                    <a:pt x="7861" y="5683"/>
                  </a:lnTo>
                  <a:lnTo>
                    <a:pt x="92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5"/>
            <p:cNvSpPr/>
            <p:nvPr/>
          </p:nvSpPr>
          <p:spPr>
            <a:xfrm>
              <a:off x="2702025" y="4364650"/>
              <a:ext cx="246600" cy="156375"/>
            </a:xfrm>
            <a:custGeom>
              <a:rect b="b" l="l" r="r" t="t"/>
              <a:pathLst>
                <a:path extrusionOk="0" h="6255" w="9864">
                  <a:moveTo>
                    <a:pt x="9182" y="573"/>
                  </a:moveTo>
                  <a:lnTo>
                    <a:pt x="7963" y="5682"/>
                  </a:lnTo>
                  <a:lnTo>
                    <a:pt x="708" y="5682"/>
                  </a:lnTo>
                  <a:lnTo>
                    <a:pt x="2170" y="573"/>
                  </a:lnTo>
                  <a:close/>
                  <a:moveTo>
                    <a:pt x="1953" y="0"/>
                  </a:moveTo>
                  <a:cubicBezTo>
                    <a:pt x="1827" y="0"/>
                    <a:pt x="1714" y="85"/>
                    <a:pt x="1679" y="208"/>
                  </a:cubicBezTo>
                  <a:lnTo>
                    <a:pt x="52" y="5889"/>
                  </a:lnTo>
                  <a:cubicBezTo>
                    <a:pt x="0" y="6073"/>
                    <a:pt x="137" y="6255"/>
                    <a:pt x="327" y="6255"/>
                  </a:cubicBezTo>
                  <a:lnTo>
                    <a:pt x="8188" y="6255"/>
                  </a:lnTo>
                  <a:cubicBezTo>
                    <a:pt x="8320" y="6255"/>
                    <a:pt x="8436" y="6164"/>
                    <a:pt x="8466" y="6034"/>
                  </a:cubicBezTo>
                  <a:lnTo>
                    <a:pt x="9821" y="353"/>
                  </a:lnTo>
                  <a:cubicBezTo>
                    <a:pt x="9863" y="173"/>
                    <a:pt x="9727" y="0"/>
                    <a:pt x="95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5"/>
            <p:cNvSpPr/>
            <p:nvPr/>
          </p:nvSpPr>
          <p:spPr>
            <a:xfrm>
              <a:off x="4648150" y="4366929"/>
              <a:ext cx="223875" cy="142075"/>
            </a:xfrm>
            <a:custGeom>
              <a:rect b="b" l="l" r="r" t="t"/>
              <a:pathLst>
                <a:path extrusionOk="0" h="5683" w="8955">
                  <a:moveTo>
                    <a:pt x="1" y="0"/>
                  </a:moveTo>
                  <a:lnTo>
                    <a:pt x="1094" y="5683"/>
                  </a:lnTo>
                  <a:lnTo>
                    <a:pt x="8955"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5"/>
            <p:cNvSpPr/>
            <p:nvPr/>
          </p:nvSpPr>
          <p:spPr>
            <a:xfrm>
              <a:off x="4640275" y="4364650"/>
              <a:ext cx="239800" cy="156375"/>
            </a:xfrm>
            <a:custGeom>
              <a:rect b="b" l="l" r="r" t="t"/>
              <a:pathLst>
                <a:path extrusionOk="0" h="6255" w="9592">
                  <a:moveTo>
                    <a:pt x="7678" y="573"/>
                  </a:moveTo>
                  <a:lnTo>
                    <a:pt x="8906" y="5682"/>
                  </a:lnTo>
                  <a:lnTo>
                    <a:pt x="1645" y="5682"/>
                  </a:lnTo>
                  <a:lnTo>
                    <a:pt x="662" y="573"/>
                  </a:lnTo>
                  <a:close/>
                  <a:moveTo>
                    <a:pt x="316" y="0"/>
                  </a:moveTo>
                  <a:cubicBezTo>
                    <a:pt x="136" y="0"/>
                    <a:pt x="0" y="165"/>
                    <a:pt x="35" y="341"/>
                  </a:cubicBezTo>
                  <a:lnTo>
                    <a:pt x="1128" y="6023"/>
                  </a:lnTo>
                  <a:cubicBezTo>
                    <a:pt x="1154" y="6157"/>
                    <a:pt x="1272" y="6255"/>
                    <a:pt x="1409" y="6255"/>
                  </a:cubicBezTo>
                  <a:lnTo>
                    <a:pt x="9270" y="6255"/>
                  </a:lnTo>
                  <a:lnTo>
                    <a:pt x="9270" y="6253"/>
                  </a:lnTo>
                  <a:cubicBezTo>
                    <a:pt x="9456" y="6253"/>
                    <a:pt x="9592" y="6082"/>
                    <a:pt x="9549" y="5901"/>
                  </a:cubicBezTo>
                  <a:lnTo>
                    <a:pt x="8183" y="220"/>
                  </a:lnTo>
                  <a:cubicBezTo>
                    <a:pt x="8152" y="91"/>
                    <a:pt x="8037" y="0"/>
                    <a:pt x="79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5"/>
            <p:cNvSpPr/>
            <p:nvPr/>
          </p:nvSpPr>
          <p:spPr>
            <a:xfrm>
              <a:off x="3889225" y="4371800"/>
              <a:ext cx="196700" cy="142075"/>
            </a:xfrm>
            <a:custGeom>
              <a:rect b="b" l="l" r="r" t="t"/>
              <a:pathLst>
                <a:path extrusionOk="0" h="5683" w="7868">
                  <a:moveTo>
                    <a:pt x="1" y="0"/>
                  </a:moveTo>
                  <a:lnTo>
                    <a:pt x="6" y="5683"/>
                  </a:lnTo>
                  <a:lnTo>
                    <a:pt x="7867"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5"/>
            <p:cNvSpPr/>
            <p:nvPr/>
          </p:nvSpPr>
          <p:spPr>
            <a:xfrm>
              <a:off x="3882100" y="4364650"/>
              <a:ext cx="211150" cy="156375"/>
            </a:xfrm>
            <a:custGeom>
              <a:rect b="b" l="l" r="r" t="t"/>
              <a:pathLst>
                <a:path extrusionOk="0" h="6255" w="8446">
                  <a:moveTo>
                    <a:pt x="7602" y="573"/>
                  </a:moveTo>
                  <a:lnTo>
                    <a:pt x="7851" y="5682"/>
                  </a:lnTo>
                  <a:lnTo>
                    <a:pt x="577" y="5682"/>
                  </a:lnTo>
                  <a:lnTo>
                    <a:pt x="572" y="573"/>
                  </a:lnTo>
                  <a:close/>
                  <a:moveTo>
                    <a:pt x="286" y="0"/>
                  </a:moveTo>
                  <a:cubicBezTo>
                    <a:pt x="128" y="0"/>
                    <a:pt x="0" y="129"/>
                    <a:pt x="0" y="286"/>
                  </a:cubicBezTo>
                  <a:lnTo>
                    <a:pt x="5" y="5969"/>
                  </a:lnTo>
                  <a:cubicBezTo>
                    <a:pt x="4" y="6126"/>
                    <a:pt x="132" y="6255"/>
                    <a:pt x="291" y="6255"/>
                  </a:cubicBezTo>
                  <a:lnTo>
                    <a:pt x="8152" y="6255"/>
                  </a:lnTo>
                  <a:cubicBezTo>
                    <a:pt x="8316" y="6255"/>
                    <a:pt x="8446" y="6117"/>
                    <a:pt x="8438" y="5955"/>
                  </a:cubicBezTo>
                  <a:lnTo>
                    <a:pt x="8161" y="272"/>
                  </a:lnTo>
                  <a:cubicBezTo>
                    <a:pt x="8154" y="121"/>
                    <a:pt x="8028" y="0"/>
                    <a:pt x="78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5"/>
            <p:cNvSpPr/>
            <p:nvPr/>
          </p:nvSpPr>
          <p:spPr>
            <a:xfrm>
              <a:off x="4837900" y="4366929"/>
              <a:ext cx="230675" cy="142075"/>
            </a:xfrm>
            <a:custGeom>
              <a:rect b="b" l="l" r="r" t="t"/>
              <a:pathLst>
                <a:path extrusionOk="0" h="5683" w="9227">
                  <a:moveTo>
                    <a:pt x="0" y="0"/>
                  </a:moveTo>
                  <a:lnTo>
                    <a:pt x="1365" y="5683"/>
                  </a:lnTo>
                  <a:lnTo>
                    <a:pt x="9226"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5"/>
            <p:cNvSpPr/>
            <p:nvPr/>
          </p:nvSpPr>
          <p:spPr>
            <a:xfrm>
              <a:off x="4829850" y="4364675"/>
              <a:ext cx="246875" cy="156375"/>
            </a:xfrm>
            <a:custGeom>
              <a:rect b="b" l="l" r="r" t="t"/>
              <a:pathLst>
                <a:path extrusionOk="0" h="6255" w="9875">
                  <a:moveTo>
                    <a:pt x="7696" y="572"/>
                  </a:moveTo>
                  <a:lnTo>
                    <a:pt x="9169" y="5681"/>
                  </a:lnTo>
                  <a:lnTo>
                    <a:pt x="1912" y="5681"/>
                  </a:lnTo>
                  <a:lnTo>
                    <a:pt x="685" y="572"/>
                  </a:lnTo>
                  <a:close/>
                  <a:moveTo>
                    <a:pt x="322" y="1"/>
                  </a:moveTo>
                  <a:cubicBezTo>
                    <a:pt x="137" y="1"/>
                    <a:pt x="0" y="172"/>
                    <a:pt x="44" y="353"/>
                  </a:cubicBezTo>
                  <a:lnTo>
                    <a:pt x="1409" y="6034"/>
                  </a:lnTo>
                  <a:cubicBezTo>
                    <a:pt x="1440" y="6163"/>
                    <a:pt x="1555" y="6254"/>
                    <a:pt x="1687" y="6254"/>
                  </a:cubicBezTo>
                  <a:lnTo>
                    <a:pt x="9548" y="6254"/>
                  </a:lnTo>
                  <a:lnTo>
                    <a:pt x="9548" y="6255"/>
                  </a:lnTo>
                  <a:cubicBezTo>
                    <a:pt x="9738" y="6255"/>
                    <a:pt x="9875" y="6072"/>
                    <a:pt x="9822" y="5888"/>
                  </a:cubicBezTo>
                  <a:lnTo>
                    <a:pt x="8186" y="207"/>
                  </a:lnTo>
                  <a:cubicBezTo>
                    <a:pt x="8150" y="84"/>
                    <a:pt x="8038" y="1"/>
                    <a:pt x="7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5"/>
            <p:cNvSpPr/>
            <p:nvPr/>
          </p:nvSpPr>
          <p:spPr>
            <a:xfrm>
              <a:off x="4078975" y="4371800"/>
              <a:ext cx="203475" cy="142075"/>
            </a:xfrm>
            <a:custGeom>
              <a:rect b="b" l="l" r="r" t="t"/>
              <a:pathLst>
                <a:path extrusionOk="0" h="5683" w="8139">
                  <a:moveTo>
                    <a:pt x="0" y="0"/>
                  </a:moveTo>
                  <a:lnTo>
                    <a:pt x="277" y="5683"/>
                  </a:lnTo>
                  <a:lnTo>
                    <a:pt x="8138"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5"/>
            <p:cNvSpPr/>
            <p:nvPr/>
          </p:nvSpPr>
          <p:spPr>
            <a:xfrm>
              <a:off x="4071625" y="4364650"/>
              <a:ext cx="218325" cy="156375"/>
            </a:xfrm>
            <a:custGeom>
              <a:rect b="b" l="l" r="r" t="t"/>
              <a:pathLst>
                <a:path extrusionOk="0" h="6255" w="8733">
                  <a:moveTo>
                    <a:pt x="7622" y="573"/>
                  </a:moveTo>
                  <a:lnTo>
                    <a:pt x="8117" y="5682"/>
                  </a:lnTo>
                  <a:lnTo>
                    <a:pt x="844" y="5682"/>
                  </a:lnTo>
                  <a:lnTo>
                    <a:pt x="594" y="573"/>
                  </a:lnTo>
                  <a:close/>
                  <a:moveTo>
                    <a:pt x="294" y="0"/>
                  </a:moveTo>
                  <a:cubicBezTo>
                    <a:pt x="130" y="0"/>
                    <a:pt x="1" y="138"/>
                    <a:pt x="9" y="300"/>
                  </a:cubicBezTo>
                  <a:lnTo>
                    <a:pt x="285" y="5983"/>
                  </a:lnTo>
                  <a:cubicBezTo>
                    <a:pt x="293" y="6134"/>
                    <a:pt x="419" y="6255"/>
                    <a:pt x="571" y="6255"/>
                  </a:cubicBezTo>
                  <a:lnTo>
                    <a:pt x="8432" y="6255"/>
                  </a:lnTo>
                  <a:cubicBezTo>
                    <a:pt x="8600" y="6255"/>
                    <a:pt x="8732" y="6108"/>
                    <a:pt x="8717" y="5941"/>
                  </a:cubicBezTo>
                  <a:lnTo>
                    <a:pt x="8167" y="259"/>
                  </a:lnTo>
                  <a:cubicBezTo>
                    <a:pt x="8153" y="112"/>
                    <a:pt x="8030" y="0"/>
                    <a:pt x="7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5"/>
            <p:cNvSpPr/>
            <p:nvPr/>
          </p:nvSpPr>
          <p:spPr>
            <a:xfrm>
              <a:off x="3103250" y="4371800"/>
              <a:ext cx="216825" cy="142075"/>
            </a:xfrm>
            <a:custGeom>
              <a:rect b="b" l="l" r="r" t="t"/>
              <a:pathLst>
                <a:path extrusionOk="0" h="5683" w="8673">
                  <a:moveTo>
                    <a:pt x="1083" y="0"/>
                  </a:moveTo>
                  <a:lnTo>
                    <a:pt x="0" y="5683"/>
                  </a:lnTo>
                  <a:lnTo>
                    <a:pt x="7862" y="5683"/>
                  </a:lnTo>
                  <a:lnTo>
                    <a:pt x="86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5"/>
            <p:cNvSpPr/>
            <p:nvPr/>
          </p:nvSpPr>
          <p:spPr>
            <a:xfrm>
              <a:off x="3095400" y="4364650"/>
              <a:ext cx="232350" cy="156375"/>
            </a:xfrm>
            <a:custGeom>
              <a:rect b="b" l="l" r="r" t="t"/>
              <a:pathLst>
                <a:path extrusionOk="0" h="6255" w="9294">
                  <a:moveTo>
                    <a:pt x="8656" y="573"/>
                  </a:moveTo>
                  <a:lnTo>
                    <a:pt x="7927" y="5682"/>
                  </a:lnTo>
                  <a:lnTo>
                    <a:pt x="660" y="5682"/>
                  </a:lnTo>
                  <a:lnTo>
                    <a:pt x="1634" y="573"/>
                  </a:lnTo>
                  <a:close/>
                  <a:moveTo>
                    <a:pt x="1396" y="0"/>
                  </a:moveTo>
                  <a:cubicBezTo>
                    <a:pt x="1259" y="0"/>
                    <a:pt x="1141" y="98"/>
                    <a:pt x="1115" y="234"/>
                  </a:cubicBezTo>
                  <a:lnTo>
                    <a:pt x="34" y="5915"/>
                  </a:lnTo>
                  <a:cubicBezTo>
                    <a:pt x="0" y="6091"/>
                    <a:pt x="135" y="6255"/>
                    <a:pt x="314" y="6255"/>
                  </a:cubicBezTo>
                  <a:lnTo>
                    <a:pt x="8176" y="6255"/>
                  </a:lnTo>
                  <a:cubicBezTo>
                    <a:pt x="8318" y="6255"/>
                    <a:pt x="8438" y="6149"/>
                    <a:pt x="8459" y="6008"/>
                  </a:cubicBezTo>
                  <a:lnTo>
                    <a:pt x="9269" y="327"/>
                  </a:lnTo>
                  <a:cubicBezTo>
                    <a:pt x="9293" y="154"/>
                    <a:pt x="9160" y="0"/>
                    <a:pt x="89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5"/>
            <p:cNvSpPr/>
            <p:nvPr/>
          </p:nvSpPr>
          <p:spPr>
            <a:xfrm>
              <a:off x="2906725" y="4371800"/>
              <a:ext cx="223625" cy="142075"/>
            </a:xfrm>
            <a:custGeom>
              <a:rect b="b" l="l" r="r" t="t"/>
              <a:pathLst>
                <a:path extrusionOk="0" h="5683" w="8945">
                  <a:moveTo>
                    <a:pt x="1355" y="0"/>
                  </a:moveTo>
                  <a:lnTo>
                    <a:pt x="0" y="5683"/>
                  </a:lnTo>
                  <a:lnTo>
                    <a:pt x="7861" y="5683"/>
                  </a:lnTo>
                  <a:lnTo>
                    <a:pt x="89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5"/>
            <p:cNvSpPr/>
            <p:nvPr/>
          </p:nvSpPr>
          <p:spPr>
            <a:xfrm>
              <a:off x="2898700" y="4364650"/>
              <a:ext cx="239500" cy="156375"/>
            </a:xfrm>
            <a:custGeom>
              <a:rect b="b" l="l" r="r" t="t"/>
              <a:pathLst>
                <a:path extrusionOk="0" h="6255" w="9580">
                  <a:moveTo>
                    <a:pt x="8919" y="573"/>
                  </a:moveTo>
                  <a:lnTo>
                    <a:pt x="7945" y="5682"/>
                  </a:lnTo>
                  <a:lnTo>
                    <a:pt x="684" y="5682"/>
                  </a:lnTo>
                  <a:lnTo>
                    <a:pt x="1903" y="573"/>
                  </a:lnTo>
                  <a:close/>
                  <a:moveTo>
                    <a:pt x="1676" y="0"/>
                  </a:moveTo>
                  <a:cubicBezTo>
                    <a:pt x="1544" y="0"/>
                    <a:pt x="1429" y="91"/>
                    <a:pt x="1398" y="221"/>
                  </a:cubicBezTo>
                  <a:lnTo>
                    <a:pt x="43" y="5902"/>
                  </a:lnTo>
                  <a:cubicBezTo>
                    <a:pt x="1" y="6082"/>
                    <a:pt x="137" y="6255"/>
                    <a:pt x="321" y="6255"/>
                  </a:cubicBezTo>
                  <a:lnTo>
                    <a:pt x="8182" y="6255"/>
                  </a:lnTo>
                  <a:cubicBezTo>
                    <a:pt x="8320" y="6255"/>
                    <a:pt x="8437" y="6157"/>
                    <a:pt x="8464" y="6023"/>
                  </a:cubicBezTo>
                  <a:lnTo>
                    <a:pt x="9546" y="340"/>
                  </a:lnTo>
                  <a:cubicBezTo>
                    <a:pt x="9579" y="165"/>
                    <a:pt x="9445" y="0"/>
                    <a:pt x="92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5"/>
            <p:cNvSpPr/>
            <p:nvPr/>
          </p:nvSpPr>
          <p:spPr>
            <a:xfrm>
              <a:off x="3692825" y="4371800"/>
              <a:ext cx="196575" cy="142075"/>
            </a:xfrm>
            <a:custGeom>
              <a:rect b="b" l="l" r="r" t="t"/>
              <a:pathLst>
                <a:path extrusionOk="0" h="5683" w="7863">
                  <a:moveTo>
                    <a:pt x="268" y="0"/>
                  </a:moveTo>
                  <a:lnTo>
                    <a:pt x="1" y="5683"/>
                  </a:lnTo>
                  <a:lnTo>
                    <a:pt x="7862" y="5683"/>
                  </a:lnTo>
                  <a:lnTo>
                    <a:pt x="78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5"/>
            <p:cNvSpPr/>
            <p:nvPr/>
          </p:nvSpPr>
          <p:spPr>
            <a:xfrm>
              <a:off x="3685500" y="4364650"/>
              <a:ext cx="211025" cy="156375"/>
            </a:xfrm>
            <a:custGeom>
              <a:rect b="b" l="l" r="r" t="t"/>
              <a:pathLst>
                <a:path extrusionOk="0" h="6255" w="8441">
                  <a:moveTo>
                    <a:pt x="7864" y="573"/>
                  </a:moveTo>
                  <a:lnTo>
                    <a:pt x="7869" y="5682"/>
                  </a:lnTo>
                  <a:lnTo>
                    <a:pt x="594" y="5682"/>
                  </a:lnTo>
                  <a:lnTo>
                    <a:pt x="833" y="573"/>
                  </a:lnTo>
                  <a:close/>
                  <a:moveTo>
                    <a:pt x="561" y="0"/>
                  </a:moveTo>
                  <a:cubicBezTo>
                    <a:pt x="408" y="0"/>
                    <a:pt x="282" y="121"/>
                    <a:pt x="275" y="273"/>
                  </a:cubicBezTo>
                  <a:lnTo>
                    <a:pt x="8" y="5955"/>
                  </a:lnTo>
                  <a:cubicBezTo>
                    <a:pt x="0" y="6117"/>
                    <a:pt x="131" y="6255"/>
                    <a:pt x="294" y="6255"/>
                  </a:cubicBezTo>
                  <a:lnTo>
                    <a:pt x="8155" y="6255"/>
                  </a:lnTo>
                  <a:cubicBezTo>
                    <a:pt x="8313" y="6255"/>
                    <a:pt x="8441" y="6126"/>
                    <a:pt x="8441" y="5969"/>
                  </a:cubicBezTo>
                  <a:lnTo>
                    <a:pt x="8436" y="288"/>
                  </a:lnTo>
                  <a:cubicBezTo>
                    <a:pt x="8436" y="129"/>
                    <a:pt x="8308" y="0"/>
                    <a:pt x="8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5"/>
            <p:cNvSpPr/>
            <p:nvPr/>
          </p:nvSpPr>
          <p:spPr>
            <a:xfrm>
              <a:off x="3496300" y="4371800"/>
              <a:ext cx="203225" cy="142075"/>
            </a:xfrm>
            <a:custGeom>
              <a:rect b="b" l="l" r="r" t="t"/>
              <a:pathLst>
                <a:path extrusionOk="0" h="5683" w="8129">
                  <a:moveTo>
                    <a:pt x="540" y="0"/>
                  </a:moveTo>
                  <a:lnTo>
                    <a:pt x="1" y="5683"/>
                  </a:lnTo>
                  <a:lnTo>
                    <a:pt x="7862" y="5683"/>
                  </a:lnTo>
                  <a:lnTo>
                    <a:pt x="81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5"/>
            <p:cNvSpPr/>
            <p:nvPr/>
          </p:nvSpPr>
          <p:spPr>
            <a:xfrm>
              <a:off x="3488775" y="4364650"/>
              <a:ext cx="218075" cy="156375"/>
            </a:xfrm>
            <a:custGeom>
              <a:rect b="b" l="l" r="r" t="t"/>
              <a:pathLst>
                <a:path extrusionOk="0" h="6255" w="8723">
                  <a:moveTo>
                    <a:pt x="8130" y="573"/>
                  </a:moveTo>
                  <a:lnTo>
                    <a:pt x="7890" y="5682"/>
                  </a:lnTo>
                  <a:lnTo>
                    <a:pt x="617" y="5682"/>
                  </a:lnTo>
                  <a:lnTo>
                    <a:pt x="1101" y="573"/>
                  </a:lnTo>
                  <a:close/>
                  <a:moveTo>
                    <a:pt x="841" y="0"/>
                  </a:moveTo>
                  <a:cubicBezTo>
                    <a:pt x="693" y="0"/>
                    <a:pt x="570" y="113"/>
                    <a:pt x="556" y="259"/>
                  </a:cubicBezTo>
                  <a:lnTo>
                    <a:pt x="17" y="5942"/>
                  </a:lnTo>
                  <a:cubicBezTo>
                    <a:pt x="1" y="6110"/>
                    <a:pt x="134" y="6255"/>
                    <a:pt x="302" y="6255"/>
                  </a:cubicBezTo>
                  <a:lnTo>
                    <a:pt x="8163" y="6255"/>
                  </a:lnTo>
                  <a:cubicBezTo>
                    <a:pt x="8315" y="6255"/>
                    <a:pt x="8441" y="6134"/>
                    <a:pt x="8449" y="5982"/>
                  </a:cubicBezTo>
                  <a:lnTo>
                    <a:pt x="8715" y="300"/>
                  </a:lnTo>
                  <a:cubicBezTo>
                    <a:pt x="8723" y="138"/>
                    <a:pt x="8594" y="0"/>
                    <a:pt x="84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5"/>
            <p:cNvSpPr/>
            <p:nvPr/>
          </p:nvSpPr>
          <p:spPr>
            <a:xfrm>
              <a:off x="3299775" y="4371800"/>
              <a:ext cx="210050" cy="142075"/>
            </a:xfrm>
            <a:custGeom>
              <a:rect b="b" l="l" r="r" t="t"/>
              <a:pathLst>
                <a:path extrusionOk="0" h="5683" w="8402">
                  <a:moveTo>
                    <a:pt x="812" y="0"/>
                  </a:moveTo>
                  <a:lnTo>
                    <a:pt x="1" y="5683"/>
                  </a:lnTo>
                  <a:lnTo>
                    <a:pt x="7862" y="5683"/>
                  </a:lnTo>
                  <a:lnTo>
                    <a:pt x="84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5"/>
            <p:cNvSpPr/>
            <p:nvPr/>
          </p:nvSpPr>
          <p:spPr>
            <a:xfrm>
              <a:off x="3292100" y="4364650"/>
              <a:ext cx="225225" cy="156375"/>
            </a:xfrm>
            <a:custGeom>
              <a:rect b="b" l="l" r="r" t="t"/>
              <a:pathLst>
                <a:path extrusionOk="0" h="6255" w="9009">
                  <a:moveTo>
                    <a:pt x="8393" y="573"/>
                  </a:moveTo>
                  <a:lnTo>
                    <a:pt x="7909" y="5682"/>
                  </a:lnTo>
                  <a:lnTo>
                    <a:pt x="637" y="5682"/>
                  </a:lnTo>
                  <a:lnTo>
                    <a:pt x="1366" y="573"/>
                  </a:lnTo>
                  <a:close/>
                  <a:moveTo>
                    <a:pt x="1119" y="0"/>
                  </a:moveTo>
                  <a:cubicBezTo>
                    <a:pt x="975" y="0"/>
                    <a:pt x="855" y="106"/>
                    <a:pt x="836" y="247"/>
                  </a:cubicBezTo>
                  <a:lnTo>
                    <a:pt x="24" y="5928"/>
                  </a:lnTo>
                  <a:cubicBezTo>
                    <a:pt x="0" y="6101"/>
                    <a:pt x="133" y="6255"/>
                    <a:pt x="308" y="6255"/>
                  </a:cubicBezTo>
                  <a:lnTo>
                    <a:pt x="8169" y="6255"/>
                  </a:lnTo>
                  <a:cubicBezTo>
                    <a:pt x="8316" y="6255"/>
                    <a:pt x="8440" y="6142"/>
                    <a:pt x="8453" y="5996"/>
                  </a:cubicBezTo>
                  <a:lnTo>
                    <a:pt x="8993" y="313"/>
                  </a:lnTo>
                  <a:cubicBezTo>
                    <a:pt x="9008" y="145"/>
                    <a:pt x="8876" y="0"/>
                    <a:pt x="87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5"/>
            <p:cNvSpPr/>
            <p:nvPr/>
          </p:nvSpPr>
          <p:spPr>
            <a:xfrm>
              <a:off x="4622650" y="4234404"/>
              <a:ext cx="215275" cy="132550"/>
            </a:xfrm>
            <a:custGeom>
              <a:rect b="b" l="l" r="r" t="t"/>
              <a:pathLst>
                <a:path extrusionOk="0" h="5302" w="8611">
                  <a:moveTo>
                    <a:pt x="0" y="1"/>
                  </a:moveTo>
                  <a:lnTo>
                    <a:pt x="1021" y="5301"/>
                  </a:lnTo>
                  <a:lnTo>
                    <a:pt x="8610"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5"/>
            <p:cNvSpPr/>
            <p:nvPr/>
          </p:nvSpPr>
          <p:spPr>
            <a:xfrm>
              <a:off x="4614775" y="4232100"/>
              <a:ext cx="231150" cy="146900"/>
            </a:xfrm>
            <a:custGeom>
              <a:rect b="b" l="l" r="r" t="t"/>
              <a:pathLst>
                <a:path extrusionOk="0" h="5876" w="9246">
                  <a:moveTo>
                    <a:pt x="7424" y="573"/>
                  </a:moveTo>
                  <a:lnTo>
                    <a:pt x="8561" y="5302"/>
                  </a:lnTo>
                  <a:lnTo>
                    <a:pt x="1571" y="5302"/>
                  </a:lnTo>
                  <a:lnTo>
                    <a:pt x="663" y="573"/>
                  </a:lnTo>
                  <a:close/>
                  <a:moveTo>
                    <a:pt x="315" y="1"/>
                  </a:moveTo>
                  <a:cubicBezTo>
                    <a:pt x="136" y="1"/>
                    <a:pt x="0" y="165"/>
                    <a:pt x="35" y="342"/>
                  </a:cubicBezTo>
                  <a:lnTo>
                    <a:pt x="1055" y="5643"/>
                  </a:lnTo>
                  <a:cubicBezTo>
                    <a:pt x="1081" y="5778"/>
                    <a:pt x="1198" y="5875"/>
                    <a:pt x="1336" y="5875"/>
                  </a:cubicBezTo>
                  <a:lnTo>
                    <a:pt x="8925" y="5875"/>
                  </a:lnTo>
                  <a:lnTo>
                    <a:pt x="8925" y="5874"/>
                  </a:lnTo>
                  <a:cubicBezTo>
                    <a:pt x="9110" y="5874"/>
                    <a:pt x="9245" y="5701"/>
                    <a:pt x="9203" y="5522"/>
                  </a:cubicBezTo>
                  <a:lnTo>
                    <a:pt x="7929" y="220"/>
                  </a:lnTo>
                  <a:cubicBezTo>
                    <a:pt x="7899" y="92"/>
                    <a:pt x="7783" y="1"/>
                    <a:pt x="7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5"/>
            <p:cNvSpPr/>
            <p:nvPr/>
          </p:nvSpPr>
          <p:spPr>
            <a:xfrm>
              <a:off x="2469425" y="3988450"/>
              <a:ext cx="219825" cy="126900"/>
            </a:xfrm>
            <a:custGeom>
              <a:rect b="b" l="l" r="r" t="t"/>
              <a:pathLst>
                <a:path extrusionOk="0" h="5076" w="8793">
                  <a:moveTo>
                    <a:pt x="1938" y="0"/>
                  </a:moveTo>
                  <a:lnTo>
                    <a:pt x="0" y="5075"/>
                  </a:lnTo>
                  <a:lnTo>
                    <a:pt x="7097" y="5075"/>
                  </a:lnTo>
                  <a:lnTo>
                    <a:pt x="87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5"/>
            <p:cNvSpPr/>
            <p:nvPr/>
          </p:nvSpPr>
          <p:spPr>
            <a:xfrm>
              <a:off x="2460925" y="3981300"/>
              <a:ext cx="236675" cy="141225"/>
            </a:xfrm>
            <a:custGeom>
              <a:rect b="b" l="l" r="r" t="t"/>
              <a:pathLst>
                <a:path extrusionOk="0" h="5649" w="9467">
                  <a:moveTo>
                    <a:pt x="8736" y="572"/>
                  </a:moveTo>
                  <a:lnTo>
                    <a:pt x="7231" y="5075"/>
                  </a:lnTo>
                  <a:lnTo>
                    <a:pt x="755" y="5075"/>
                  </a:lnTo>
                  <a:lnTo>
                    <a:pt x="2475" y="572"/>
                  </a:lnTo>
                  <a:close/>
                  <a:moveTo>
                    <a:pt x="2278" y="0"/>
                  </a:moveTo>
                  <a:cubicBezTo>
                    <a:pt x="2159" y="0"/>
                    <a:pt x="2052" y="74"/>
                    <a:pt x="2010" y="184"/>
                  </a:cubicBezTo>
                  <a:lnTo>
                    <a:pt x="72" y="5259"/>
                  </a:lnTo>
                  <a:cubicBezTo>
                    <a:pt x="0" y="5447"/>
                    <a:pt x="139" y="5647"/>
                    <a:pt x="340" y="5648"/>
                  </a:cubicBezTo>
                  <a:lnTo>
                    <a:pt x="7437" y="5648"/>
                  </a:lnTo>
                  <a:cubicBezTo>
                    <a:pt x="7560" y="5647"/>
                    <a:pt x="7669" y="5569"/>
                    <a:pt x="7708" y="5452"/>
                  </a:cubicBezTo>
                  <a:lnTo>
                    <a:pt x="9403" y="377"/>
                  </a:lnTo>
                  <a:cubicBezTo>
                    <a:pt x="9466" y="191"/>
                    <a:pt x="9328" y="0"/>
                    <a:pt x="91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5"/>
            <p:cNvSpPr/>
            <p:nvPr/>
          </p:nvSpPr>
          <p:spPr>
            <a:xfrm>
              <a:off x="2252775" y="4115325"/>
              <a:ext cx="216675" cy="123975"/>
            </a:xfrm>
            <a:custGeom>
              <a:rect b="b" l="l" r="r" t="t"/>
              <a:pathLst>
                <a:path extrusionOk="0" h="4959" w="8667">
                  <a:moveTo>
                    <a:pt x="2113" y="0"/>
                  </a:moveTo>
                  <a:lnTo>
                    <a:pt x="0" y="4959"/>
                  </a:lnTo>
                  <a:lnTo>
                    <a:pt x="6771" y="4959"/>
                  </a:lnTo>
                  <a:lnTo>
                    <a:pt x="86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5"/>
            <p:cNvSpPr/>
            <p:nvPr/>
          </p:nvSpPr>
          <p:spPr>
            <a:xfrm>
              <a:off x="2244175" y="4108175"/>
              <a:ext cx="233700" cy="138275"/>
            </a:xfrm>
            <a:custGeom>
              <a:rect b="b" l="l" r="r" t="t"/>
              <a:pathLst>
                <a:path extrusionOk="0" h="5531" w="9348">
                  <a:moveTo>
                    <a:pt x="8594" y="573"/>
                  </a:moveTo>
                  <a:lnTo>
                    <a:pt x="6919" y="4958"/>
                  </a:lnTo>
                  <a:lnTo>
                    <a:pt x="777" y="4958"/>
                  </a:lnTo>
                  <a:lnTo>
                    <a:pt x="2647" y="573"/>
                  </a:lnTo>
                  <a:close/>
                  <a:moveTo>
                    <a:pt x="2457" y="0"/>
                  </a:moveTo>
                  <a:cubicBezTo>
                    <a:pt x="2342" y="0"/>
                    <a:pt x="2240" y="68"/>
                    <a:pt x="2195" y="174"/>
                  </a:cubicBezTo>
                  <a:lnTo>
                    <a:pt x="80" y="5132"/>
                  </a:lnTo>
                  <a:cubicBezTo>
                    <a:pt x="1" y="5320"/>
                    <a:pt x="139" y="5530"/>
                    <a:pt x="344" y="5530"/>
                  </a:cubicBezTo>
                  <a:lnTo>
                    <a:pt x="7115" y="5530"/>
                  </a:lnTo>
                  <a:cubicBezTo>
                    <a:pt x="7234" y="5530"/>
                    <a:pt x="7340" y="5457"/>
                    <a:pt x="7383" y="5347"/>
                  </a:cubicBezTo>
                  <a:lnTo>
                    <a:pt x="9277" y="389"/>
                  </a:lnTo>
                  <a:cubicBezTo>
                    <a:pt x="9347" y="202"/>
                    <a:pt x="9210" y="0"/>
                    <a:pt x="9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5"/>
            <p:cNvSpPr/>
            <p:nvPr/>
          </p:nvSpPr>
          <p:spPr>
            <a:xfrm>
              <a:off x="2305600" y="3988450"/>
              <a:ext cx="212275" cy="126900"/>
            </a:xfrm>
            <a:custGeom>
              <a:rect b="b" l="l" r="r" t="t"/>
              <a:pathLst>
                <a:path extrusionOk="0" h="5076" w="8491">
                  <a:moveTo>
                    <a:pt x="2164" y="0"/>
                  </a:moveTo>
                  <a:lnTo>
                    <a:pt x="0" y="5075"/>
                  </a:lnTo>
                  <a:lnTo>
                    <a:pt x="6553" y="5075"/>
                  </a:lnTo>
                  <a:lnTo>
                    <a:pt x="84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5"/>
            <p:cNvSpPr/>
            <p:nvPr/>
          </p:nvSpPr>
          <p:spPr>
            <a:xfrm>
              <a:off x="2297000" y="3981300"/>
              <a:ext cx="229350" cy="141225"/>
            </a:xfrm>
            <a:custGeom>
              <a:rect b="b" l="l" r="r" t="t"/>
              <a:pathLst>
                <a:path extrusionOk="0" h="5649" w="9174">
                  <a:moveTo>
                    <a:pt x="8420" y="572"/>
                  </a:moveTo>
                  <a:lnTo>
                    <a:pt x="6700" y="5075"/>
                  </a:lnTo>
                  <a:lnTo>
                    <a:pt x="778" y="5075"/>
                  </a:lnTo>
                  <a:lnTo>
                    <a:pt x="2696" y="572"/>
                  </a:lnTo>
                  <a:close/>
                  <a:moveTo>
                    <a:pt x="2508" y="0"/>
                  </a:moveTo>
                  <a:cubicBezTo>
                    <a:pt x="2392" y="0"/>
                    <a:pt x="2289" y="68"/>
                    <a:pt x="2244" y="173"/>
                  </a:cubicBezTo>
                  <a:lnTo>
                    <a:pt x="82" y="5250"/>
                  </a:lnTo>
                  <a:cubicBezTo>
                    <a:pt x="1" y="5438"/>
                    <a:pt x="139" y="5647"/>
                    <a:pt x="344" y="5648"/>
                  </a:cubicBezTo>
                  <a:lnTo>
                    <a:pt x="6897" y="5648"/>
                  </a:lnTo>
                  <a:cubicBezTo>
                    <a:pt x="7015" y="5647"/>
                    <a:pt x="7121" y="5574"/>
                    <a:pt x="7164" y="5464"/>
                  </a:cubicBezTo>
                  <a:lnTo>
                    <a:pt x="9103" y="389"/>
                  </a:lnTo>
                  <a:cubicBezTo>
                    <a:pt x="9173" y="202"/>
                    <a:pt x="9035" y="0"/>
                    <a:pt x="88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5"/>
            <p:cNvSpPr/>
            <p:nvPr/>
          </p:nvSpPr>
          <p:spPr>
            <a:xfrm>
              <a:off x="2196275" y="4239275"/>
              <a:ext cx="225775" cy="132550"/>
            </a:xfrm>
            <a:custGeom>
              <a:rect b="b" l="l" r="r" t="t"/>
              <a:pathLst>
                <a:path extrusionOk="0" h="5302" w="9031">
                  <a:moveTo>
                    <a:pt x="2260" y="1"/>
                  </a:moveTo>
                  <a:lnTo>
                    <a:pt x="1" y="5301"/>
                  </a:lnTo>
                  <a:lnTo>
                    <a:pt x="7006" y="5301"/>
                  </a:lnTo>
                  <a:lnTo>
                    <a:pt x="9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5"/>
            <p:cNvSpPr/>
            <p:nvPr/>
          </p:nvSpPr>
          <p:spPr>
            <a:xfrm>
              <a:off x="2187650" y="4232100"/>
              <a:ext cx="242900" cy="146900"/>
            </a:xfrm>
            <a:custGeom>
              <a:rect b="b" l="l" r="r" t="t"/>
              <a:pathLst>
                <a:path extrusionOk="0" h="5876" w="9716">
                  <a:moveTo>
                    <a:pt x="8960" y="573"/>
                  </a:moveTo>
                  <a:lnTo>
                    <a:pt x="7153" y="5302"/>
                  </a:lnTo>
                  <a:lnTo>
                    <a:pt x="778" y="5302"/>
                  </a:lnTo>
                  <a:lnTo>
                    <a:pt x="2794" y="573"/>
                  </a:lnTo>
                  <a:close/>
                  <a:moveTo>
                    <a:pt x="2605" y="1"/>
                  </a:moveTo>
                  <a:cubicBezTo>
                    <a:pt x="2491" y="1"/>
                    <a:pt x="2387" y="70"/>
                    <a:pt x="2342" y="175"/>
                  </a:cubicBezTo>
                  <a:lnTo>
                    <a:pt x="82" y="5477"/>
                  </a:lnTo>
                  <a:cubicBezTo>
                    <a:pt x="1" y="5665"/>
                    <a:pt x="139" y="5874"/>
                    <a:pt x="344" y="5875"/>
                  </a:cubicBezTo>
                  <a:lnTo>
                    <a:pt x="7351" y="5875"/>
                  </a:lnTo>
                  <a:cubicBezTo>
                    <a:pt x="7470" y="5875"/>
                    <a:pt x="7576" y="5802"/>
                    <a:pt x="7619" y="5691"/>
                  </a:cubicBezTo>
                  <a:lnTo>
                    <a:pt x="9645" y="389"/>
                  </a:lnTo>
                  <a:cubicBezTo>
                    <a:pt x="9715" y="202"/>
                    <a:pt x="9577" y="1"/>
                    <a:pt x="93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5"/>
            <p:cNvSpPr/>
            <p:nvPr/>
          </p:nvSpPr>
          <p:spPr>
            <a:xfrm>
              <a:off x="2135725" y="4371800"/>
              <a:ext cx="235700" cy="142075"/>
            </a:xfrm>
            <a:custGeom>
              <a:rect b="b" l="l" r="r" t="t"/>
              <a:pathLst>
                <a:path extrusionOk="0" h="5683" w="9428">
                  <a:moveTo>
                    <a:pt x="2423" y="0"/>
                  </a:moveTo>
                  <a:lnTo>
                    <a:pt x="1" y="5683"/>
                  </a:lnTo>
                  <a:lnTo>
                    <a:pt x="7257" y="5683"/>
                  </a:lnTo>
                  <a:lnTo>
                    <a:pt x="94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5"/>
            <p:cNvSpPr/>
            <p:nvPr/>
          </p:nvSpPr>
          <p:spPr>
            <a:xfrm>
              <a:off x="2127150" y="4364650"/>
              <a:ext cx="252750" cy="156375"/>
            </a:xfrm>
            <a:custGeom>
              <a:rect b="b" l="l" r="r" t="t"/>
              <a:pathLst>
                <a:path extrusionOk="0" h="6255" w="10110">
                  <a:moveTo>
                    <a:pt x="9356" y="573"/>
                  </a:moveTo>
                  <a:lnTo>
                    <a:pt x="7402" y="5682"/>
                  </a:lnTo>
                  <a:lnTo>
                    <a:pt x="777" y="5682"/>
                  </a:lnTo>
                  <a:lnTo>
                    <a:pt x="2954" y="573"/>
                  </a:lnTo>
                  <a:close/>
                  <a:moveTo>
                    <a:pt x="2764" y="0"/>
                  </a:moveTo>
                  <a:cubicBezTo>
                    <a:pt x="2650" y="0"/>
                    <a:pt x="2547" y="68"/>
                    <a:pt x="2502" y="175"/>
                  </a:cubicBezTo>
                  <a:lnTo>
                    <a:pt x="80" y="5856"/>
                  </a:lnTo>
                  <a:cubicBezTo>
                    <a:pt x="0" y="6044"/>
                    <a:pt x="138" y="6255"/>
                    <a:pt x="344" y="6255"/>
                  </a:cubicBezTo>
                  <a:lnTo>
                    <a:pt x="7600" y="6255"/>
                  </a:lnTo>
                  <a:cubicBezTo>
                    <a:pt x="7719" y="6255"/>
                    <a:pt x="7824" y="6182"/>
                    <a:pt x="7866" y="6071"/>
                  </a:cubicBezTo>
                  <a:lnTo>
                    <a:pt x="10037" y="389"/>
                  </a:lnTo>
                  <a:cubicBezTo>
                    <a:pt x="10109" y="202"/>
                    <a:pt x="9971" y="0"/>
                    <a:pt x="97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5"/>
            <p:cNvSpPr/>
            <p:nvPr/>
          </p:nvSpPr>
          <p:spPr>
            <a:xfrm>
              <a:off x="2070675" y="4513850"/>
              <a:ext cx="246475" cy="152600"/>
            </a:xfrm>
            <a:custGeom>
              <a:rect b="b" l="l" r="r" t="t"/>
              <a:pathLst>
                <a:path extrusionOk="0" h="6104" w="9859">
                  <a:moveTo>
                    <a:pt x="2603" y="1"/>
                  </a:moveTo>
                  <a:lnTo>
                    <a:pt x="1" y="6104"/>
                  </a:lnTo>
                  <a:lnTo>
                    <a:pt x="7528" y="6104"/>
                  </a:lnTo>
                  <a:lnTo>
                    <a:pt x="98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5"/>
            <p:cNvSpPr/>
            <p:nvPr/>
          </p:nvSpPr>
          <p:spPr>
            <a:xfrm>
              <a:off x="2062100" y="4506675"/>
              <a:ext cx="263550" cy="166925"/>
            </a:xfrm>
            <a:custGeom>
              <a:rect b="b" l="l" r="r" t="t"/>
              <a:pathLst>
                <a:path extrusionOk="0" h="6677" w="10542">
                  <a:moveTo>
                    <a:pt x="9787" y="574"/>
                  </a:moveTo>
                  <a:lnTo>
                    <a:pt x="7673" y="6105"/>
                  </a:lnTo>
                  <a:lnTo>
                    <a:pt x="777" y="6105"/>
                  </a:lnTo>
                  <a:lnTo>
                    <a:pt x="3135" y="574"/>
                  </a:lnTo>
                  <a:close/>
                  <a:moveTo>
                    <a:pt x="2946" y="1"/>
                  </a:moveTo>
                  <a:cubicBezTo>
                    <a:pt x="2831" y="1"/>
                    <a:pt x="2728" y="69"/>
                    <a:pt x="2683" y="175"/>
                  </a:cubicBezTo>
                  <a:lnTo>
                    <a:pt x="80" y="6278"/>
                  </a:lnTo>
                  <a:cubicBezTo>
                    <a:pt x="0" y="6466"/>
                    <a:pt x="139" y="6676"/>
                    <a:pt x="344" y="6676"/>
                  </a:cubicBezTo>
                  <a:lnTo>
                    <a:pt x="7871" y="6676"/>
                  </a:lnTo>
                  <a:cubicBezTo>
                    <a:pt x="7989" y="6676"/>
                    <a:pt x="8095" y="6603"/>
                    <a:pt x="8137" y="6493"/>
                  </a:cubicBezTo>
                  <a:lnTo>
                    <a:pt x="10470" y="389"/>
                  </a:lnTo>
                  <a:cubicBezTo>
                    <a:pt x="10541" y="202"/>
                    <a:pt x="10403" y="1"/>
                    <a:pt x="102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5"/>
            <p:cNvSpPr/>
            <p:nvPr/>
          </p:nvSpPr>
          <p:spPr>
            <a:xfrm>
              <a:off x="5356200" y="4239275"/>
              <a:ext cx="218750" cy="132550"/>
            </a:xfrm>
            <a:custGeom>
              <a:rect b="b" l="l" r="r" t="t"/>
              <a:pathLst>
                <a:path extrusionOk="0" h="5302" w="8750">
                  <a:moveTo>
                    <a:pt x="0" y="1"/>
                  </a:moveTo>
                  <a:lnTo>
                    <a:pt x="2035" y="5301"/>
                  </a:lnTo>
                  <a:lnTo>
                    <a:pt x="8749" y="5301"/>
                  </a:lnTo>
                  <a:lnTo>
                    <a:pt x="6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5"/>
            <p:cNvSpPr/>
            <p:nvPr/>
          </p:nvSpPr>
          <p:spPr>
            <a:xfrm>
              <a:off x="5347700" y="4232100"/>
              <a:ext cx="235825" cy="146900"/>
            </a:xfrm>
            <a:custGeom>
              <a:rect b="b" l="l" r="r" t="t"/>
              <a:pathLst>
                <a:path extrusionOk="0" h="5876" w="9433">
                  <a:moveTo>
                    <a:pt x="6640" y="573"/>
                  </a:moveTo>
                  <a:lnTo>
                    <a:pt x="8656" y="5302"/>
                  </a:lnTo>
                  <a:lnTo>
                    <a:pt x="2573" y="5302"/>
                  </a:lnTo>
                  <a:lnTo>
                    <a:pt x="757" y="573"/>
                  </a:lnTo>
                  <a:close/>
                  <a:moveTo>
                    <a:pt x="340" y="1"/>
                  </a:moveTo>
                  <a:cubicBezTo>
                    <a:pt x="139" y="1"/>
                    <a:pt x="0" y="202"/>
                    <a:pt x="73" y="390"/>
                  </a:cubicBezTo>
                  <a:lnTo>
                    <a:pt x="2109" y="5691"/>
                  </a:lnTo>
                  <a:cubicBezTo>
                    <a:pt x="2151" y="5802"/>
                    <a:pt x="2257" y="5875"/>
                    <a:pt x="2375" y="5875"/>
                  </a:cubicBezTo>
                  <a:lnTo>
                    <a:pt x="9089" y="5875"/>
                  </a:lnTo>
                  <a:lnTo>
                    <a:pt x="9089" y="5874"/>
                  </a:lnTo>
                  <a:cubicBezTo>
                    <a:pt x="9294" y="5874"/>
                    <a:pt x="9433" y="5665"/>
                    <a:pt x="9352" y="5475"/>
                  </a:cubicBezTo>
                  <a:lnTo>
                    <a:pt x="7093" y="175"/>
                  </a:lnTo>
                  <a:cubicBezTo>
                    <a:pt x="7048" y="69"/>
                    <a:pt x="6944" y="1"/>
                    <a:pt x="68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5"/>
            <p:cNvSpPr/>
            <p:nvPr/>
          </p:nvSpPr>
          <p:spPr>
            <a:xfrm>
              <a:off x="5407075" y="4371800"/>
              <a:ext cx="228400" cy="142075"/>
            </a:xfrm>
            <a:custGeom>
              <a:rect b="b" l="l" r="r" t="t"/>
              <a:pathLst>
                <a:path extrusionOk="0" h="5683" w="9136">
                  <a:moveTo>
                    <a:pt x="0" y="0"/>
                  </a:moveTo>
                  <a:lnTo>
                    <a:pt x="2181" y="5683"/>
                  </a:lnTo>
                  <a:lnTo>
                    <a:pt x="9135" y="5683"/>
                  </a:lnTo>
                  <a:lnTo>
                    <a:pt x="67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5"/>
            <p:cNvSpPr/>
            <p:nvPr/>
          </p:nvSpPr>
          <p:spPr>
            <a:xfrm>
              <a:off x="5398600" y="4364650"/>
              <a:ext cx="245450" cy="156375"/>
            </a:xfrm>
            <a:custGeom>
              <a:rect b="b" l="l" r="r" t="t"/>
              <a:pathLst>
                <a:path extrusionOk="0" h="6255" w="9818">
                  <a:moveTo>
                    <a:pt x="6864" y="573"/>
                  </a:moveTo>
                  <a:lnTo>
                    <a:pt x="9041" y="5682"/>
                  </a:lnTo>
                  <a:lnTo>
                    <a:pt x="2718" y="5682"/>
                  </a:lnTo>
                  <a:lnTo>
                    <a:pt x="756" y="573"/>
                  </a:lnTo>
                  <a:close/>
                  <a:moveTo>
                    <a:pt x="339" y="0"/>
                  </a:moveTo>
                  <a:cubicBezTo>
                    <a:pt x="139" y="0"/>
                    <a:pt x="1" y="202"/>
                    <a:pt x="73" y="389"/>
                  </a:cubicBezTo>
                  <a:lnTo>
                    <a:pt x="2254" y="6071"/>
                  </a:lnTo>
                  <a:cubicBezTo>
                    <a:pt x="2296" y="6182"/>
                    <a:pt x="2401" y="6255"/>
                    <a:pt x="2520" y="6255"/>
                  </a:cubicBezTo>
                  <a:lnTo>
                    <a:pt x="9474" y="6255"/>
                  </a:lnTo>
                  <a:cubicBezTo>
                    <a:pt x="9679" y="6255"/>
                    <a:pt x="9818" y="6044"/>
                    <a:pt x="9738" y="5856"/>
                  </a:cubicBezTo>
                  <a:lnTo>
                    <a:pt x="7316" y="175"/>
                  </a:lnTo>
                  <a:cubicBezTo>
                    <a:pt x="7271" y="68"/>
                    <a:pt x="7167" y="0"/>
                    <a:pt x="70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5"/>
            <p:cNvSpPr/>
            <p:nvPr/>
          </p:nvSpPr>
          <p:spPr>
            <a:xfrm>
              <a:off x="5461600" y="4513850"/>
              <a:ext cx="238900" cy="152600"/>
            </a:xfrm>
            <a:custGeom>
              <a:rect b="b" l="l" r="r" t="t"/>
              <a:pathLst>
                <a:path extrusionOk="0" h="6104" w="9556">
                  <a:moveTo>
                    <a:pt x="0" y="1"/>
                  </a:moveTo>
                  <a:lnTo>
                    <a:pt x="2343" y="6104"/>
                  </a:lnTo>
                  <a:lnTo>
                    <a:pt x="9556" y="6104"/>
                  </a:lnTo>
                  <a:lnTo>
                    <a:pt x="69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5"/>
            <p:cNvSpPr/>
            <p:nvPr/>
          </p:nvSpPr>
          <p:spPr>
            <a:xfrm>
              <a:off x="5453100" y="4506675"/>
              <a:ext cx="256000" cy="166925"/>
            </a:xfrm>
            <a:custGeom>
              <a:rect b="b" l="l" r="r" t="t"/>
              <a:pathLst>
                <a:path extrusionOk="0" h="6677" w="10240">
                  <a:moveTo>
                    <a:pt x="7107" y="574"/>
                  </a:moveTo>
                  <a:lnTo>
                    <a:pt x="9463" y="6105"/>
                  </a:lnTo>
                  <a:lnTo>
                    <a:pt x="2880" y="6105"/>
                  </a:lnTo>
                  <a:lnTo>
                    <a:pt x="758" y="574"/>
                  </a:lnTo>
                  <a:close/>
                  <a:moveTo>
                    <a:pt x="340" y="1"/>
                  </a:moveTo>
                  <a:cubicBezTo>
                    <a:pt x="139" y="1"/>
                    <a:pt x="1" y="202"/>
                    <a:pt x="74" y="390"/>
                  </a:cubicBezTo>
                  <a:lnTo>
                    <a:pt x="2417" y="6493"/>
                  </a:lnTo>
                  <a:cubicBezTo>
                    <a:pt x="2459" y="6603"/>
                    <a:pt x="2565" y="6676"/>
                    <a:pt x="2684" y="6676"/>
                  </a:cubicBezTo>
                  <a:lnTo>
                    <a:pt x="9896" y="6676"/>
                  </a:lnTo>
                  <a:cubicBezTo>
                    <a:pt x="10101" y="6676"/>
                    <a:pt x="10239" y="6468"/>
                    <a:pt x="10160" y="6278"/>
                  </a:cubicBezTo>
                  <a:lnTo>
                    <a:pt x="7558" y="175"/>
                  </a:lnTo>
                  <a:cubicBezTo>
                    <a:pt x="7513" y="69"/>
                    <a:pt x="7410" y="1"/>
                    <a:pt x="7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5"/>
            <p:cNvSpPr/>
            <p:nvPr/>
          </p:nvSpPr>
          <p:spPr>
            <a:xfrm>
              <a:off x="3888875" y="3988450"/>
              <a:ext cx="177600" cy="126900"/>
            </a:xfrm>
            <a:custGeom>
              <a:rect b="b" l="l" r="r" t="t"/>
              <a:pathLst>
                <a:path extrusionOk="0" h="5076" w="7104">
                  <a:moveTo>
                    <a:pt x="1" y="0"/>
                  </a:moveTo>
                  <a:lnTo>
                    <a:pt x="6" y="5075"/>
                  </a:lnTo>
                  <a:lnTo>
                    <a:pt x="7103"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5"/>
            <p:cNvSpPr/>
            <p:nvPr/>
          </p:nvSpPr>
          <p:spPr>
            <a:xfrm>
              <a:off x="3881750" y="3981300"/>
              <a:ext cx="192100" cy="141225"/>
            </a:xfrm>
            <a:custGeom>
              <a:rect b="b" l="l" r="r" t="t"/>
              <a:pathLst>
                <a:path extrusionOk="0" h="5649" w="7684">
                  <a:moveTo>
                    <a:pt x="6868" y="572"/>
                  </a:moveTo>
                  <a:lnTo>
                    <a:pt x="7087" y="5075"/>
                  </a:lnTo>
                  <a:lnTo>
                    <a:pt x="576" y="5075"/>
                  </a:lnTo>
                  <a:lnTo>
                    <a:pt x="572" y="572"/>
                  </a:lnTo>
                  <a:close/>
                  <a:moveTo>
                    <a:pt x="286" y="0"/>
                  </a:moveTo>
                  <a:cubicBezTo>
                    <a:pt x="128" y="0"/>
                    <a:pt x="0" y="129"/>
                    <a:pt x="0" y="286"/>
                  </a:cubicBezTo>
                  <a:lnTo>
                    <a:pt x="5" y="5361"/>
                  </a:lnTo>
                  <a:cubicBezTo>
                    <a:pt x="5" y="5520"/>
                    <a:pt x="133" y="5648"/>
                    <a:pt x="291" y="5648"/>
                  </a:cubicBezTo>
                  <a:lnTo>
                    <a:pt x="7388" y="5648"/>
                  </a:lnTo>
                  <a:cubicBezTo>
                    <a:pt x="7551" y="5648"/>
                    <a:pt x="7683" y="5511"/>
                    <a:pt x="7674" y="5347"/>
                  </a:cubicBezTo>
                  <a:lnTo>
                    <a:pt x="7427" y="272"/>
                  </a:lnTo>
                  <a:cubicBezTo>
                    <a:pt x="7419" y="120"/>
                    <a:pt x="7294" y="0"/>
                    <a:pt x="71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5"/>
            <p:cNvSpPr/>
            <p:nvPr/>
          </p:nvSpPr>
          <p:spPr>
            <a:xfrm>
              <a:off x="5308600" y="4115325"/>
              <a:ext cx="209825" cy="123975"/>
            </a:xfrm>
            <a:custGeom>
              <a:rect b="b" l="l" r="r" t="t"/>
              <a:pathLst>
                <a:path extrusionOk="0" h="4959" w="8393">
                  <a:moveTo>
                    <a:pt x="1" y="0"/>
                  </a:moveTo>
                  <a:lnTo>
                    <a:pt x="1904" y="4959"/>
                  </a:lnTo>
                  <a:lnTo>
                    <a:pt x="8393" y="4959"/>
                  </a:lnTo>
                  <a:lnTo>
                    <a:pt x="62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5"/>
            <p:cNvSpPr/>
            <p:nvPr/>
          </p:nvSpPr>
          <p:spPr>
            <a:xfrm>
              <a:off x="5300125" y="4108175"/>
              <a:ext cx="226925" cy="138275"/>
            </a:xfrm>
            <a:custGeom>
              <a:rect b="b" l="l" r="r" t="t"/>
              <a:pathLst>
                <a:path extrusionOk="0" h="5531" w="9077">
                  <a:moveTo>
                    <a:pt x="6430" y="573"/>
                  </a:moveTo>
                  <a:lnTo>
                    <a:pt x="8300" y="4958"/>
                  </a:lnTo>
                  <a:lnTo>
                    <a:pt x="2440" y="4958"/>
                  </a:lnTo>
                  <a:lnTo>
                    <a:pt x="756" y="573"/>
                  </a:lnTo>
                  <a:close/>
                  <a:moveTo>
                    <a:pt x="340" y="0"/>
                  </a:moveTo>
                  <a:cubicBezTo>
                    <a:pt x="139" y="0"/>
                    <a:pt x="0" y="202"/>
                    <a:pt x="72" y="389"/>
                  </a:cubicBezTo>
                  <a:lnTo>
                    <a:pt x="1976" y="5347"/>
                  </a:lnTo>
                  <a:cubicBezTo>
                    <a:pt x="2019" y="5457"/>
                    <a:pt x="2125" y="5530"/>
                    <a:pt x="2243" y="5530"/>
                  </a:cubicBezTo>
                  <a:lnTo>
                    <a:pt x="8733" y="5530"/>
                  </a:lnTo>
                  <a:cubicBezTo>
                    <a:pt x="8938" y="5530"/>
                    <a:pt x="9076" y="5320"/>
                    <a:pt x="8997" y="5132"/>
                  </a:cubicBezTo>
                  <a:lnTo>
                    <a:pt x="6882" y="174"/>
                  </a:lnTo>
                  <a:cubicBezTo>
                    <a:pt x="6837" y="68"/>
                    <a:pt x="6734" y="0"/>
                    <a:pt x="6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5"/>
            <p:cNvSpPr/>
            <p:nvPr/>
          </p:nvSpPr>
          <p:spPr>
            <a:xfrm>
              <a:off x="5217325" y="4366929"/>
              <a:ext cx="244300" cy="142075"/>
            </a:xfrm>
            <a:custGeom>
              <a:rect b="b" l="l" r="r" t="t"/>
              <a:pathLst>
                <a:path extrusionOk="0" h="5683" w="9772">
                  <a:moveTo>
                    <a:pt x="1" y="0"/>
                  </a:moveTo>
                  <a:lnTo>
                    <a:pt x="1910" y="5683"/>
                  </a:lnTo>
                  <a:lnTo>
                    <a:pt x="9771" y="5683"/>
                  </a:lnTo>
                  <a:lnTo>
                    <a:pt x="75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5"/>
            <p:cNvSpPr/>
            <p:nvPr/>
          </p:nvSpPr>
          <p:spPr>
            <a:xfrm>
              <a:off x="5209000" y="4364650"/>
              <a:ext cx="261125" cy="156375"/>
            </a:xfrm>
            <a:custGeom>
              <a:rect b="b" l="l" r="r" t="t"/>
              <a:pathLst>
                <a:path extrusionOk="0" h="6255" w="10445">
                  <a:moveTo>
                    <a:pt x="7727" y="573"/>
                  </a:moveTo>
                  <a:lnTo>
                    <a:pt x="9688" y="5682"/>
                  </a:lnTo>
                  <a:lnTo>
                    <a:pt x="2448" y="5682"/>
                  </a:lnTo>
                  <a:lnTo>
                    <a:pt x="732" y="573"/>
                  </a:lnTo>
                  <a:close/>
                  <a:moveTo>
                    <a:pt x="334" y="0"/>
                  </a:moveTo>
                  <a:cubicBezTo>
                    <a:pt x="138" y="0"/>
                    <a:pt x="0" y="193"/>
                    <a:pt x="63" y="377"/>
                  </a:cubicBezTo>
                  <a:lnTo>
                    <a:pt x="1972" y="6060"/>
                  </a:lnTo>
                  <a:cubicBezTo>
                    <a:pt x="2011" y="6176"/>
                    <a:pt x="2120" y="6255"/>
                    <a:pt x="2243" y="6255"/>
                  </a:cubicBezTo>
                  <a:lnTo>
                    <a:pt x="10104" y="6255"/>
                  </a:lnTo>
                  <a:cubicBezTo>
                    <a:pt x="10306" y="6255"/>
                    <a:pt x="10444" y="6053"/>
                    <a:pt x="10371" y="5866"/>
                  </a:cubicBezTo>
                  <a:lnTo>
                    <a:pt x="8191" y="185"/>
                  </a:lnTo>
                  <a:cubicBezTo>
                    <a:pt x="8149" y="74"/>
                    <a:pt x="8042" y="0"/>
                    <a:pt x="79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5"/>
            <p:cNvSpPr/>
            <p:nvPr/>
          </p:nvSpPr>
          <p:spPr>
            <a:xfrm>
              <a:off x="2646850" y="3988450"/>
              <a:ext cx="213800" cy="126900"/>
            </a:xfrm>
            <a:custGeom>
              <a:rect b="b" l="l" r="r" t="t"/>
              <a:pathLst>
                <a:path extrusionOk="0" h="5076" w="8552">
                  <a:moveTo>
                    <a:pt x="1696" y="0"/>
                  </a:moveTo>
                  <a:lnTo>
                    <a:pt x="0" y="5075"/>
                  </a:lnTo>
                  <a:lnTo>
                    <a:pt x="7099" y="5075"/>
                  </a:lnTo>
                  <a:lnTo>
                    <a:pt x="85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5"/>
            <p:cNvSpPr/>
            <p:nvPr/>
          </p:nvSpPr>
          <p:spPr>
            <a:xfrm>
              <a:off x="2638525" y="3981300"/>
              <a:ext cx="230325" cy="141225"/>
            </a:xfrm>
            <a:custGeom>
              <a:rect b="b" l="l" r="r" t="t"/>
              <a:pathLst>
                <a:path extrusionOk="0" h="5649" w="9213">
                  <a:moveTo>
                    <a:pt x="8505" y="572"/>
                  </a:moveTo>
                  <a:lnTo>
                    <a:pt x="7215" y="5075"/>
                  </a:lnTo>
                  <a:lnTo>
                    <a:pt x="731" y="5075"/>
                  </a:lnTo>
                  <a:lnTo>
                    <a:pt x="2235" y="572"/>
                  </a:lnTo>
                  <a:close/>
                  <a:moveTo>
                    <a:pt x="2029" y="0"/>
                  </a:moveTo>
                  <a:cubicBezTo>
                    <a:pt x="1906" y="0"/>
                    <a:pt x="1797" y="79"/>
                    <a:pt x="1759" y="195"/>
                  </a:cubicBezTo>
                  <a:lnTo>
                    <a:pt x="62" y="5272"/>
                  </a:lnTo>
                  <a:cubicBezTo>
                    <a:pt x="0" y="5456"/>
                    <a:pt x="137" y="5647"/>
                    <a:pt x="333" y="5648"/>
                  </a:cubicBezTo>
                  <a:lnTo>
                    <a:pt x="7432" y="5648"/>
                  </a:lnTo>
                  <a:cubicBezTo>
                    <a:pt x="7559" y="5648"/>
                    <a:pt x="7672" y="5562"/>
                    <a:pt x="7706" y="5439"/>
                  </a:cubicBezTo>
                  <a:lnTo>
                    <a:pt x="9160" y="366"/>
                  </a:lnTo>
                  <a:cubicBezTo>
                    <a:pt x="9212" y="182"/>
                    <a:pt x="9075" y="0"/>
                    <a:pt x="88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5"/>
            <p:cNvSpPr/>
            <p:nvPr/>
          </p:nvSpPr>
          <p:spPr>
            <a:xfrm>
              <a:off x="5131150" y="4110454"/>
              <a:ext cx="225075" cy="123975"/>
            </a:xfrm>
            <a:custGeom>
              <a:rect b="b" l="l" r="r" t="t"/>
              <a:pathLst>
                <a:path extrusionOk="0" h="4959" w="9003">
                  <a:moveTo>
                    <a:pt x="0" y="0"/>
                  </a:moveTo>
                  <a:lnTo>
                    <a:pt x="1666" y="4959"/>
                  </a:lnTo>
                  <a:lnTo>
                    <a:pt x="9002" y="4959"/>
                  </a:lnTo>
                  <a:lnTo>
                    <a:pt x="70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5"/>
            <p:cNvSpPr/>
            <p:nvPr/>
          </p:nvSpPr>
          <p:spPr>
            <a:xfrm>
              <a:off x="5122825" y="4108175"/>
              <a:ext cx="241875" cy="138275"/>
            </a:xfrm>
            <a:custGeom>
              <a:rect b="b" l="l" r="r" t="t"/>
              <a:pathLst>
                <a:path extrusionOk="0" h="5531" w="9675">
                  <a:moveTo>
                    <a:pt x="7235" y="573"/>
                  </a:moveTo>
                  <a:lnTo>
                    <a:pt x="8919" y="4958"/>
                  </a:lnTo>
                  <a:lnTo>
                    <a:pt x="2206" y="4958"/>
                  </a:lnTo>
                  <a:lnTo>
                    <a:pt x="731" y="573"/>
                  </a:lnTo>
                  <a:close/>
                  <a:moveTo>
                    <a:pt x="331" y="0"/>
                  </a:moveTo>
                  <a:cubicBezTo>
                    <a:pt x="138" y="0"/>
                    <a:pt x="0" y="192"/>
                    <a:pt x="63" y="377"/>
                  </a:cubicBezTo>
                  <a:lnTo>
                    <a:pt x="1729" y="5336"/>
                  </a:lnTo>
                  <a:cubicBezTo>
                    <a:pt x="1767" y="5452"/>
                    <a:pt x="1876" y="5530"/>
                    <a:pt x="1999" y="5530"/>
                  </a:cubicBezTo>
                  <a:lnTo>
                    <a:pt x="9335" y="5530"/>
                  </a:lnTo>
                  <a:cubicBezTo>
                    <a:pt x="9536" y="5530"/>
                    <a:pt x="9675" y="5329"/>
                    <a:pt x="9603" y="5141"/>
                  </a:cubicBezTo>
                  <a:lnTo>
                    <a:pt x="7698" y="184"/>
                  </a:lnTo>
                  <a:cubicBezTo>
                    <a:pt x="7656" y="74"/>
                    <a:pt x="7550" y="0"/>
                    <a:pt x="7432" y="0"/>
                  </a:cubicBezTo>
                  <a:lnTo>
                    <a:pt x="333" y="0"/>
                  </a:lnTo>
                  <a:cubicBezTo>
                    <a:pt x="333" y="0"/>
                    <a:pt x="332" y="0"/>
                    <a:pt x="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5"/>
            <p:cNvSpPr/>
            <p:nvPr/>
          </p:nvSpPr>
          <p:spPr>
            <a:xfrm>
              <a:off x="5259900" y="3988450"/>
              <a:ext cx="205700" cy="126900"/>
            </a:xfrm>
            <a:custGeom>
              <a:rect b="b" l="l" r="r" t="t"/>
              <a:pathLst>
                <a:path extrusionOk="0" h="5076" w="8228">
                  <a:moveTo>
                    <a:pt x="1" y="0"/>
                  </a:moveTo>
                  <a:lnTo>
                    <a:pt x="1949" y="5075"/>
                  </a:lnTo>
                  <a:lnTo>
                    <a:pt x="8227" y="5075"/>
                  </a:lnTo>
                  <a:lnTo>
                    <a:pt x="60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5"/>
            <p:cNvSpPr/>
            <p:nvPr/>
          </p:nvSpPr>
          <p:spPr>
            <a:xfrm>
              <a:off x="5251400" y="3981300"/>
              <a:ext cx="222775" cy="141225"/>
            </a:xfrm>
            <a:custGeom>
              <a:rect b="b" l="l" r="r" t="t"/>
              <a:pathLst>
                <a:path extrusionOk="0" h="5649" w="8911">
                  <a:moveTo>
                    <a:pt x="6216" y="572"/>
                  </a:moveTo>
                  <a:lnTo>
                    <a:pt x="8134" y="5075"/>
                  </a:lnTo>
                  <a:lnTo>
                    <a:pt x="2485" y="5075"/>
                  </a:lnTo>
                  <a:lnTo>
                    <a:pt x="757" y="572"/>
                  </a:lnTo>
                  <a:close/>
                  <a:moveTo>
                    <a:pt x="340" y="0"/>
                  </a:moveTo>
                  <a:cubicBezTo>
                    <a:pt x="138" y="0"/>
                    <a:pt x="0" y="202"/>
                    <a:pt x="73" y="389"/>
                  </a:cubicBezTo>
                  <a:lnTo>
                    <a:pt x="2021" y="5464"/>
                  </a:lnTo>
                  <a:cubicBezTo>
                    <a:pt x="2063" y="5574"/>
                    <a:pt x="2170" y="5647"/>
                    <a:pt x="2288" y="5648"/>
                  </a:cubicBezTo>
                  <a:lnTo>
                    <a:pt x="8567" y="5648"/>
                  </a:lnTo>
                  <a:lnTo>
                    <a:pt x="8567" y="5647"/>
                  </a:lnTo>
                  <a:cubicBezTo>
                    <a:pt x="8772" y="5647"/>
                    <a:pt x="8911" y="5438"/>
                    <a:pt x="8831" y="5249"/>
                  </a:cubicBezTo>
                  <a:lnTo>
                    <a:pt x="6667" y="173"/>
                  </a:lnTo>
                  <a:cubicBezTo>
                    <a:pt x="6622" y="68"/>
                    <a:pt x="6518" y="0"/>
                    <a:pt x="6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5"/>
            <p:cNvSpPr/>
            <p:nvPr/>
          </p:nvSpPr>
          <p:spPr>
            <a:xfrm>
              <a:off x="5088525" y="3983579"/>
              <a:ext cx="220100" cy="126900"/>
            </a:xfrm>
            <a:custGeom>
              <a:rect b="b" l="l" r="r" t="t"/>
              <a:pathLst>
                <a:path extrusionOk="0" h="5076" w="8804">
                  <a:moveTo>
                    <a:pt x="1" y="0"/>
                  </a:moveTo>
                  <a:lnTo>
                    <a:pt x="1705" y="5075"/>
                  </a:lnTo>
                  <a:lnTo>
                    <a:pt x="8804"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5"/>
            <p:cNvSpPr/>
            <p:nvPr/>
          </p:nvSpPr>
          <p:spPr>
            <a:xfrm>
              <a:off x="5080175" y="3981300"/>
              <a:ext cx="236925" cy="141225"/>
            </a:xfrm>
            <a:custGeom>
              <a:rect b="b" l="l" r="r" t="t"/>
              <a:pathLst>
                <a:path extrusionOk="0" h="5649" w="9477">
                  <a:moveTo>
                    <a:pt x="6993" y="572"/>
                  </a:moveTo>
                  <a:lnTo>
                    <a:pt x="8721" y="5075"/>
                  </a:lnTo>
                  <a:lnTo>
                    <a:pt x="2246" y="5075"/>
                  </a:lnTo>
                  <a:lnTo>
                    <a:pt x="732" y="572"/>
                  </a:lnTo>
                  <a:close/>
                  <a:moveTo>
                    <a:pt x="333" y="0"/>
                  </a:moveTo>
                  <a:cubicBezTo>
                    <a:pt x="138" y="0"/>
                    <a:pt x="1" y="192"/>
                    <a:pt x="63" y="377"/>
                  </a:cubicBezTo>
                  <a:lnTo>
                    <a:pt x="1769" y="5452"/>
                  </a:lnTo>
                  <a:cubicBezTo>
                    <a:pt x="1807" y="5569"/>
                    <a:pt x="1916" y="5648"/>
                    <a:pt x="2039" y="5648"/>
                  </a:cubicBezTo>
                  <a:lnTo>
                    <a:pt x="9138" y="5648"/>
                  </a:lnTo>
                  <a:lnTo>
                    <a:pt x="9138" y="5647"/>
                  </a:lnTo>
                  <a:cubicBezTo>
                    <a:pt x="9338" y="5647"/>
                    <a:pt x="9476" y="5446"/>
                    <a:pt x="9404" y="5259"/>
                  </a:cubicBezTo>
                  <a:lnTo>
                    <a:pt x="7456" y="184"/>
                  </a:lnTo>
                  <a:cubicBezTo>
                    <a:pt x="7414" y="74"/>
                    <a:pt x="7308" y="0"/>
                    <a:pt x="7190" y="0"/>
                  </a:cubicBezTo>
                  <a:lnTo>
                    <a:pt x="335" y="0"/>
                  </a:lnTo>
                  <a:cubicBezTo>
                    <a:pt x="334" y="0"/>
                    <a:pt x="333" y="0"/>
                    <a:pt x="3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5"/>
            <p:cNvSpPr/>
            <p:nvPr/>
          </p:nvSpPr>
          <p:spPr>
            <a:xfrm>
              <a:off x="4675475" y="4508979"/>
              <a:ext cx="233225" cy="152600"/>
            </a:xfrm>
            <a:custGeom>
              <a:rect b="b" l="l" r="r" t="t"/>
              <a:pathLst>
                <a:path extrusionOk="0" h="6104" w="9329">
                  <a:moveTo>
                    <a:pt x="1" y="1"/>
                  </a:moveTo>
                  <a:lnTo>
                    <a:pt x="1176" y="6104"/>
                  </a:lnTo>
                  <a:lnTo>
                    <a:pt x="9328" y="6104"/>
                  </a:lnTo>
                  <a:lnTo>
                    <a:pt x="78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5"/>
            <p:cNvSpPr/>
            <p:nvPr/>
          </p:nvSpPr>
          <p:spPr>
            <a:xfrm>
              <a:off x="4667600" y="4506675"/>
              <a:ext cx="249125" cy="166925"/>
            </a:xfrm>
            <a:custGeom>
              <a:rect b="b" l="l" r="r" t="t"/>
              <a:pathLst>
                <a:path extrusionOk="0" h="6677" w="9965">
                  <a:moveTo>
                    <a:pt x="7950" y="574"/>
                  </a:moveTo>
                  <a:lnTo>
                    <a:pt x="9280" y="6105"/>
                  </a:lnTo>
                  <a:lnTo>
                    <a:pt x="1727" y="6105"/>
                  </a:lnTo>
                  <a:lnTo>
                    <a:pt x="662" y="574"/>
                  </a:lnTo>
                  <a:close/>
                  <a:moveTo>
                    <a:pt x="316" y="1"/>
                  </a:moveTo>
                  <a:cubicBezTo>
                    <a:pt x="135" y="1"/>
                    <a:pt x="0" y="165"/>
                    <a:pt x="34" y="342"/>
                  </a:cubicBezTo>
                  <a:lnTo>
                    <a:pt x="1209" y="6444"/>
                  </a:lnTo>
                  <a:cubicBezTo>
                    <a:pt x="1235" y="6579"/>
                    <a:pt x="1353" y="6676"/>
                    <a:pt x="1490" y="6676"/>
                  </a:cubicBezTo>
                  <a:lnTo>
                    <a:pt x="9643" y="6676"/>
                  </a:lnTo>
                  <a:cubicBezTo>
                    <a:pt x="9828" y="6675"/>
                    <a:pt x="9965" y="6503"/>
                    <a:pt x="9921" y="6324"/>
                  </a:cubicBezTo>
                  <a:lnTo>
                    <a:pt x="8455" y="220"/>
                  </a:lnTo>
                  <a:cubicBezTo>
                    <a:pt x="8424" y="92"/>
                    <a:pt x="8309" y="1"/>
                    <a:pt x="8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5"/>
            <p:cNvSpPr/>
            <p:nvPr/>
          </p:nvSpPr>
          <p:spPr>
            <a:xfrm>
              <a:off x="5265075" y="4508979"/>
              <a:ext cx="255125" cy="152600"/>
            </a:xfrm>
            <a:custGeom>
              <a:rect b="b" l="l" r="r" t="t"/>
              <a:pathLst>
                <a:path extrusionOk="0" h="6104" w="10205">
                  <a:moveTo>
                    <a:pt x="0" y="1"/>
                  </a:moveTo>
                  <a:lnTo>
                    <a:pt x="2051" y="6104"/>
                  </a:lnTo>
                  <a:lnTo>
                    <a:pt x="10204" y="6104"/>
                  </a:lnTo>
                  <a:lnTo>
                    <a:pt x="78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p:nvPr/>
          </p:nvSpPr>
          <p:spPr>
            <a:xfrm>
              <a:off x="5256750" y="4506675"/>
              <a:ext cx="271925" cy="166925"/>
            </a:xfrm>
            <a:custGeom>
              <a:rect b="b" l="l" r="r" t="t"/>
              <a:pathLst>
                <a:path extrusionOk="0" h="6677" w="10877">
                  <a:moveTo>
                    <a:pt x="7998" y="574"/>
                  </a:moveTo>
                  <a:lnTo>
                    <a:pt x="10122" y="6105"/>
                  </a:lnTo>
                  <a:lnTo>
                    <a:pt x="2590" y="6105"/>
                  </a:lnTo>
                  <a:lnTo>
                    <a:pt x="731" y="574"/>
                  </a:lnTo>
                  <a:close/>
                  <a:moveTo>
                    <a:pt x="333" y="1"/>
                  </a:moveTo>
                  <a:cubicBezTo>
                    <a:pt x="137" y="1"/>
                    <a:pt x="0" y="193"/>
                    <a:pt x="63" y="377"/>
                  </a:cubicBezTo>
                  <a:lnTo>
                    <a:pt x="2113" y="6482"/>
                  </a:lnTo>
                  <a:cubicBezTo>
                    <a:pt x="2152" y="6598"/>
                    <a:pt x="2261" y="6676"/>
                    <a:pt x="2384" y="6676"/>
                  </a:cubicBezTo>
                  <a:lnTo>
                    <a:pt x="10538" y="6676"/>
                  </a:lnTo>
                  <a:cubicBezTo>
                    <a:pt x="10738" y="6676"/>
                    <a:pt x="10877" y="6475"/>
                    <a:pt x="10805" y="6288"/>
                  </a:cubicBezTo>
                  <a:lnTo>
                    <a:pt x="8462" y="184"/>
                  </a:lnTo>
                  <a:cubicBezTo>
                    <a:pt x="8419" y="74"/>
                    <a:pt x="8312" y="1"/>
                    <a:pt x="81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5"/>
            <p:cNvSpPr/>
            <p:nvPr/>
          </p:nvSpPr>
          <p:spPr>
            <a:xfrm>
              <a:off x="4917150" y="3983579"/>
              <a:ext cx="214025" cy="126900"/>
            </a:xfrm>
            <a:custGeom>
              <a:rect b="b" l="l" r="r" t="t"/>
              <a:pathLst>
                <a:path extrusionOk="0" h="5076" w="8561">
                  <a:moveTo>
                    <a:pt x="1" y="0"/>
                  </a:moveTo>
                  <a:lnTo>
                    <a:pt x="1463" y="5075"/>
                  </a:lnTo>
                  <a:lnTo>
                    <a:pt x="8560"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5"/>
            <p:cNvSpPr/>
            <p:nvPr/>
          </p:nvSpPr>
          <p:spPr>
            <a:xfrm>
              <a:off x="4908950" y="3981300"/>
              <a:ext cx="230575" cy="141225"/>
            </a:xfrm>
            <a:custGeom>
              <a:rect b="b" l="l" r="r" t="t"/>
              <a:pathLst>
                <a:path extrusionOk="0" h="5649" w="9223">
                  <a:moveTo>
                    <a:pt x="6977" y="572"/>
                  </a:moveTo>
                  <a:lnTo>
                    <a:pt x="8491" y="5075"/>
                  </a:lnTo>
                  <a:lnTo>
                    <a:pt x="2006" y="5075"/>
                  </a:lnTo>
                  <a:lnTo>
                    <a:pt x="708" y="572"/>
                  </a:lnTo>
                  <a:close/>
                  <a:moveTo>
                    <a:pt x="329" y="0"/>
                  </a:moveTo>
                  <a:cubicBezTo>
                    <a:pt x="138" y="0"/>
                    <a:pt x="1" y="182"/>
                    <a:pt x="53" y="366"/>
                  </a:cubicBezTo>
                  <a:lnTo>
                    <a:pt x="1515" y="5441"/>
                  </a:lnTo>
                  <a:cubicBezTo>
                    <a:pt x="1551" y="5564"/>
                    <a:pt x="1663" y="5647"/>
                    <a:pt x="1791" y="5648"/>
                  </a:cubicBezTo>
                  <a:lnTo>
                    <a:pt x="8888" y="5648"/>
                  </a:lnTo>
                  <a:cubicBezTo>
                    <a:pt x="9084" y="5648"/>
                    <a:pt x="9223" y="5456"/>
                    <a:pt x="9160" y="5270"/>
                  </a:cubicBezTo>
                  <a:lnTo>
                    <a:pt x="7454" y="195"/>
                  </a:lnTo>
                  <a:cubicBezTo>
                    <a:pt x="7416" y="79"/>
                    <a:pt x="7307" y="0"/>
                    <a:pt x="71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5"/>
            <p:cNvSpPr/>
            <p:nvPr/>
          </p:nvSpPr>
          <p:spPr>
            <a:xfrm>
              <a:off x="5068550" y="4508979"/>
              <a:ext cx="247800" cy="152600"/>
            </a:xfrm>
            <a:custGeom>
              <a:rect b="b" l="l" r="r" t="t"/>
              <a:pathLst>
                <a:path extrusionOk="0" h="6104" w="9912">
                  <a:moveTo>
                    <a:pt x="0" y="1"/>
                  </a:moveTo>
                  <a:lnTo>
                    <a:pt x="1758" y="6104"/>
                  </a:lnTo>
                  <a:lnTo>
                    <a:pt x="9912" y="6104"/>
                  </a:lnTo>
                  <a:lnTo>
                    <a:pt x="78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p:nvPr/>
          </p:nvSpPr>
          <p:spPr>
            <a:xfrm>
              <a:off x="5060350" y="4506675"/>
              <a:ext cx="264325" cy="166925"/>
            </a:xfrm>
            <a:custGeom>
              <a:rect b="b" l="l" r="r" t="t"/>
              <a:pathLst>
                <a:path extrusionOk="0" h="6677" w="10573">
                  <a:moveTo>
                    <a:pt x="7985" y="574"/>
                  </a:moveTo>
                  <a:lnTo>
                    <a:pt x="9844" y="6105"/>
                  </a:lnTo>
                  <a:lnTo>
                    <a:pt x="2303" y="6105"/>
                  </a:lnTo>
                  <a:lnTo>
                    <a:pt x="710" y="574"/>
                  </a:lnTo>
                  <a:close/>
                  <a:moveTo>
                    <a:pt x="328" y="1"/>
                  </a:moveTo>
                  <a:cubicBezTo>
                    <a:pt x="137" y="1"/>
                    <a:pt x="0" y="184"/>
                    <a:pt x="54" y="366"/>
                  </a:cubicBezTo>
                  <a:lnTo>
                    <a:pt x="1812" y="6470"/>
                  </a:lnTo>
                  <a:cubicBezTo>
                    <a:pt x="1847" y="6592"/>
                    <a:pt x="1960" y="6676"/>
                    <a:pt x="2088" y="6676"/>
                  </a:cubicBezTo>
                  <a:lnTo>
                    <a:pt x="10240" y="6676"/>
                  </a:lnTo>
                  <a:cubicBezTo>
                    <a:pt x="10435" y="6676"/>
                    <a:pt x="10573" y="6484"/>
                    <a:pt x="10510" y="6300"/>
                  </a:cubicBezTo>
                  <a:lnTo>
                    <a:pt x="8460" y="195"/>
                  </a:lnTo>
                  <a:cubicBezTo>
                    <a:pt x="8421" y="79"/>
                    <a:pt x="8312" y="1"/>
                    <a:pt x="81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p:nvPr/>
          </p:nvSpPr>
          <p:spPr>
            <a:xfrm>
              <a:off x="4872000" y="4508979"/>
              <a:ext cx="240525" cy="152600"/>
            </a:xfrm>
            <a:custGeom>
              <a:rect b="b" l="l" r="r" t="t"/>
              <a:pathLst>
                <a:path extrusionOk="0" h="6104" w="9621">
                  <a:moveTo>
                    <a:pt x="1" y="1"/>
                  </a:moveTo>
                  <a:lnTo>
                    <a:pt x="1467" y="6104"/>
                  </a:lnTo>
                  <a:lnTo>
                    <a:pt x="9620" y="6104"/>
                  </a:lnTo>
                  <a:lnTo>
                    <a:pt x="78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5"/>
            <p:cNvSpPr/>
            <p:nvPr/>
          </p:nvSpPr>
          <p:spPr>
            <a:xfrm>
              <a:off x="4863975" y="4506700"/>
              <a:ext cx="256750" cy="166925"/>
            </a:xfrm>
            <a:custGeom>
              <a:rect b="b" l="l" r="r" t="t"/>
              <a:pathLst>
                <a:path extrusionOk="0" h="6677" w="10270">
                  <a:moveTo>
                    <a:pt x="7968" y="573"/>
                  </a:moveTo>
                  <a:lnTo>
                    <a:pt x="9562" y="6104"/>
                  </a:lnTo>
                  <a:lnTo>
                    <a:pt x="2015" y="6104"/>
                  </a:lnTo>
                  <a:lnTo>
                    <a:pt x="685" y="573"/>
                  </a:lnTo>
                  <a:close/>
                  <a:moveTo>
                    <a:pt x="322" y="1"/>
                  </a:moveTo>
                  <a:cubicBezTo>
                    <a:pt x="137" y="1"/>
                    <a:pt x="0" y="173"/>
                    <a:pt x="44" y="353"/>
                  </a:cubicBezTo>
                  <a:lnTo>
                    <a:pt x="1510" y="6456"/>
                  </a:lnTo>
                  <a:cubicBezTo>
                    <a:pt x="1541" y="6586"/>
                    <a:pt x="1656" y="6675"/>
                    <a:pt x="1788" y="6675"/>
                  </a:cubicBezTo>
                  <a:lnTo>
                    <a:pt x="9943" y="6675"/>
                  </a:lnTo>
                  <a:lnTo>
                    <a:pt x="9941" y="6677"/>
                  </a:lnTo>
                  <a:cubicBezTo>
                    <a:pt x="10132" y="6677"/>
                    <a:pt x="10269" y="6493"/>
                    <a:pt x="10217" y="6311"/>
                  </a:cubicBezTo>
                  <a:lnTo>
                    <a:pt x="8457" y="207"/>
                  </a:lnTo>
                  <a:cubicBezTo>
                    <a:pt x="8423" y="84"/>
                    <a:pt x="8310" y="1"/>
                    <a:pt x="8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5"/>
            <p:cNvSpPr/>
            <p:nvPr/>
          </p:nvSpPr>
          <p:spPr>
            <a:xfrm>
              <a:off x="5172800" y="4234404"/>
              <a:ext cx="234300" cy="132550"/>
            </a:xfrm>
            <a:custGeom>
              <a:rect b="b" l="l" r="r" t="t"/>
              <a:pathLst>
                <a:path extrusionOk="0" h="5302" w="9372">
                  <a:moveTo>
                    <a:pt x="0" y="1"/>
                  </a:moveTo>
                  <a:lnTo>
                    <a:pt x="1782" y="5301"/>
                  </a:lnTo>
                  <a:lnTo>
                    <a:pt x="9371" y="5301"/>
                  </a:lnTo>
                  <a:lnTo>
                    <a:pt x="73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5"/>
            <p:cNvSpPr/>
            <p:nvPr/>
          </p:nvSpPr>
          <p:spPr>
            <a:xfrm>
              <a:off x="5164475" y="4232100"/>
              <a:ext cx="251100" cy="146900"/>
            </a:xfrm>
            <a:custGeom>
              <a:rect b="b" l="l" r="r" t="t"/>
              <a:pathLst>
                <a:path extrusionOk="0" h="5876" w="10044">
                  <a:moveTo>
                    <a:pt x="7473" y="573"/>
                  </a:moveTo>
                  <a:lnTo>
                    <a:pt x="9289" y="5302"/>
                  </a:lnTo>
                  <a:lnTo>
                    <a:pt x="2321" y="5302"/>
                  </a:lnTo>
                  <a:lnTo>
                    <a:pt x="732" y="573"/>
                  </a:lnTo>
                  <a:close/>
                  <a:moveTo>
                    <a:pt x="333" y="1"/>
                  </a:moveTo>
                  <a:cubicBezTo>
                    <a:pt x="139" y="1"/>
                    <a:pt x="0" y="193"/>
                    <a:pt x="63" y="379"/>
                  </a:cubicBezTo>
                  <a:lnTo>
                    <a:pt x="1844" y="5679"/>
                  </a:lnTo>
                  <a:cubicBezTo>
                    <a:pt x="1883" y="5796"/>
                    <a:pt x="1992" y="5875"/>
                    <a:pt x="2115" y="5875"/>
                  </a:cubicBezTo>
                  <a:lnTo>
                    <a:pt x="9704" y="5875"/>
                  </a:lnTo>
                  <a:cubicBezTo>
                    <a:pt x="9905" y="5875"/>
                    <a:pt x="10044" y="5673"/>
                    <a:pt x="9972" y="5486"/>
                  </a:cubicBezTo>
                  <a:lnTo>
                    <a:pt x="7937" y="184"/>
                  </a:lnTo>
                  <a:cubicBezTo>
                    <a:pt x="7893" y="74"/>
                    <a:pt x="7787" y="1"/>
                    <a:pt x="76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5"/>
            <p:cNvSpPr/>
            <p:nvPr/>
          </p:nvSpPr>
          <p:spPr>
            <a:xfrm>
              <a:off x="3356650" y="3988450"/>
              <a:ext cx="189500" cy="126900"/>
            </a:xfrm>
            <a:custGeom>
              <a:rect b="b" l="l" r="r" t="t"/>
              <a:pathLst>
                <a:path extrusionOk="0" h="5076" w="7580">
                  <a:moveTo>
                    <a:pt x="724" y="0"/>
                  </a:moveTo>
                  <a:lnTo>
                    <a:pt x="0" y="5075"/>
                  </a:lnTo>
                  <a:lnTo>
                    <a:pt x="7099" y="5075"/>
                  </a:lnTo>
                  <a:lnTo>
                    <a:pt x="75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5"/>
            <p:cNvSpPr/>
            <p:nvPr/>
          </p:nvSpPr>
          <p:spPr>
            <a:xfrm>
              <a:off x="3348925" y="3981300"/>
              <a:ext cx="204725" cy="141225"/>
            </a:xfrm>
            <a:custGeom>
              <a:rect b="b" l="l" r="r" t="t"/>
              <a:pathLst>
                <a:path extrusionOk="0" h="5649" w="8189">
                  <a:moveTo>
                    <a:pt x="7573" y="572"/>
                  </a:moveTo>
                  <a:lnTo>
                    <a:pt x="7147" y="5075"/>
                  </a:lnTo>
                  <a:lnTo>
                    <a:pt x="640" y="5075"/>
                  </a:lnTo>
                  <a:lnTo>
                    <a:pt x="1282" y="572"/>
                  </a:lnTo>
                  <a:close/>
                  <a:moveTo>
                    <a:pt x="1031" y="0"/>
                  </a:moveTo>
                  <a:cubicBezTo>
                    <a:pt x="890" y="0"/>
                    <a:pt x="769" y="105"/>
                    <a:pt x="750" y="245"/>
                  </a:cubicBezTo>
                  <a:lnTo>
                    <a:pt x="26" y="5322"/>
                  </a:lnTo>
                  <a:cubicBezTo>
                    <a:pt x="1" y="5493"/>
                    <a:pt x="135" y="5648"/>
                    <a:pt x="309" y="5648"/>
                  </a:cubicBezTo>
                  <a:lnTo>
                    <a:pt x="7408" y="5648"/>
                  </a:lnTo>
                  <a:cubicBezTo>
                    <a:pt x="7555" y="5647"/>
                    <a:pt x="7678" y="5536"/>
                    <a:pt x="7693" y="5388"/>
                  </a:cubicBezTo>
                  <a:lnTo>
                    <a:pt x="8173" y="313"/>
                  </a:lnTo>
                  <a:cubicBezTo>
                    <a:pt x="8188" y="146"/>
                    <a:pt x="8058" y="0"/>
                    <a:pt x="7891" y="0"/>
                  </a:cubicBezTo>
                  <a:cubicBezTo>
                    <a:pt x="7890" y="0"/>
                    <a:pt x="7889" y="0"/>
                    <a:pt x="7889" y="0"/>
                  </a:cubicBezTo>
                  <a:lnTo>
                    <a:pt x="1033" y="0"/>
                  </a:lnTo>
                  <a:cubicBezTo>
                    <a:pt x="1033" y="0"/>
                    <a:pt x="1032" y="0"/>
                    <a:pt x="10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5"/>
            <p:cNvSpPr/>
            <p:nvPr/>
          </p:nvSpPr>
          <p:spPr>
            <a:xfrm>
              <a:off x="4745775" y="3983579"/>
              <a:ext cx="207950" cy="126900"/>
            </a:xfrm>
            <a:custGeom>
              <a:rect b="b" l="l" r="r" t="t"/>
              <a:pathLst>
                <a:path extrusionOk="0" h="5076" w="8318">
                  <a:moveTo>
                    <a:pt x="1" y="0"/>
                  </a:moveTo>
                  <a:lnTo>
                    <a:pt x="1219" y="5075"/>
                  </a:lnTo>
                  <a:lnTo>
                    <a:pt x="8318"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5"/>
            <p:cNvSpPr/>
            <p:nvPr/>
          </p:nvSpPr>
          <p:spPr>
            <a:xfrm>
              <a:off x="4737775" y="3981300"/>
              <a:ext cx="224150" cy="141225"/>
            </a:xfrm>
            <a:custGeom>
              <a:rect b="b" l="l" r="r" t="t"/>
              <a:pathLst>
                <a:path extrusionOk="0" h="5649" w="8966">
                  <a:moveTo>
                    <a:pt x="6960" y="572"/>
                  </a:moveTo>
                  <a:lnTo>
                    <a:pt x="8259" y="5075"/>
                  </a:lnTo>
                  <a:lnTo>
                    <a:pt x="1765" y="5075"/>
                  </a:lnTo>
                  <a:lnTo>
                    <a:pt x="684" y="572"/>
                  </a:lnTo>
                  <a:close/>
                  <a:moveTo>
                    <a:pt x="321" y="0"/>
                  </a:moveTo>
                  <a:cubicBezTo>
                    <a:pt x="136" y="2"/>
                    <a:pt x="0" y="173"/>
                    <a:pt x="42" y="353"/>
                  </a:cubicBezTo>
                  <a:lnTo>
                    <a:pt x="1261" y="5429"/>
                  </a:lnTo>
                  <a:cubicBezTo>
                    <a:pt x="1292" y="5557"/>
                    <a:pt x="1407" y="5648"/>
                    <a:pt x="1539" y="5648"/>
                  </a:cubicBezTo>
                  <a:lnTo>
                    <a:pt x="8638" y="5648"/>
                  </a:lnTo>
                  <a:cubicBezTo>
                    <a:pt x="8828" y="5648"/>
                    <a:pt x="8966" y="5466"/>
                    <a:pt x="8912" y="5283"/>
                  </a:cubicBezTo>
                  <a:lnTo>
                    <a:pt x="7450" y="208"/>
                  </a:lnTo>
                  <a:cubicBezTo>
                    <a:pt x="7415" y="85"/>
                    <a:pt x="7303" y="0"/>
                    <a:pt x="7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5"/>
            <p:cNvSpPr/>
            <p:nvPr/>
          </p:nvSpPr>
          <p:spPr>
            <a:xfrm>
              <a:off x="3179225" y="3988450"/>
              <a:ext cx="195550" cy="126900"/>
            </a:xfrm>
            <a:custGeom>
              <a:rect b="b" l="l" r="r" t="t"/>
              <a:pathLst>
                <a:path extrusionOk="0" h="5076" w="7822">
                  <a:moveTo>
                    <a:pt x="966" y="0"/>
                  </a:moveTo>
                  <a:lnTo>
                    <a:pt x="0" y="5075"/>
                  </a:lnTo>
                  <a:lnTo>
                    <a:pt x="7097" y="5075"/>
                  </a:lnTo>
                  <a:lnTo>
                    <a:pt x="78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5"/>
            <p:cNvSpPr/>
            <p:nvPr/>
          </p:nvSpPr>
          <p:spPr>
            <a:xfrm>
              <a:off x="3171325" y="3981300"/>
              <a:ext cx="211150" cy="141225"/>
            </a:xfrm>
            <a:custGeom>
              <a:rect b="b" l="l" r="r" t="t"/>
              <a:pathLst>
                <a:path extrusionOk="0" h="5649" w="8446">
                  <a:moveTo>
                    <a:pt x="7808" y="572"/>
                  </a:moveTo>
                  <a:lnTo>
                    <a:pt x="7166" y="5075"/>
                  </a:lnTo>
                  <a:lnTo>
                    <a:pt x="662" y="5075"/>
                  </a:lnTo>
                  <a:lnTo>
                    <a:pt x="1519" y="572"/>
                  </a:lnTo>
                  <a:close/>
                  <a:moveTo>
                    <a:pt x="1282" y="0"/>
                  </a:moveTo>
                  <a:cubicBezTo>
                    <a:pt x="1145" y="0"/>
                    <a:pt x="1027" y="98"/>
                    <a:pt x="1002" y="234"/>
                  </a:cubicBezTo>
                  <a:lnTo>
                    <a:pt x="34" y="5307"/>
                  </a:lnTo>
                  <a:cubicBezTo>
                    <a:pt x="1" y="5484"/>
                    <a:pt x="135" y="5647"/>
                    <a:pt x="316" y="5648"/>
                  </a:cubicBezTo>
                  <a:lnTo>
                    <a:pt x="7413" y="5648"/>
                  </a:lnTo>
                  <a:cubicBezTo>
                    <a:pt x="7556" y="5648"/>
                    <a:pt x="7676" y="5543"/>
                    <a:pt x="7697" y="5402"/>
                  </a:cubicBezTo>
                  <a:lnTo>
                    <a:pt x="8421" y="327"/>
                  </a:lnTo>
                  <a:cubicBezTo>
                    <a:pt x="8445" y="154"/>
                    <a:pt x="8312" y="0"/>
                    <a:pt x="81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5"/>
            <p:cNvSpPr/>
            <p:nvPr/>
          </p:nvSpPr>
          <p:spPr>
            <a:xfrm>
              <a:off x="3711550" y="3988450"/>
              <a:ext cx="177475" cy="126900"/>
            </a:xfrm>
            <a:custGeom>
              <a:rect b="b" l="l" r="r" t="t"/>
              <a:pathLst>
                <a:path extrusionOk="0" h="5076" w="7099">
                  <a:moveTo>
                    <a:pt x="239" y="0"/>
                  </a:moveTo>
                  <a:lnTo>
                    <a:pt x="0" y="5075"/>
                  </a:lnTo>
                  <a:lnTo>
                    <a:pt x="7099" y="5075"/>
                  </a:lnTo>
                  <a:lnTo>
                    <a:pt x="70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5"/>
            <p:cNvSpPr/>
            <p:nvPr/>
          </p:nvSpPr>
          <p:spPr>
            <a:xfrm>
              <a:off x="3704200" y="3981300"/>
              <a:ext cx="191975" cy="141225"/>
            </a:xfrm>
            <a:custGeom>
              <a:rect b="b" l="l" r="r" t="t"/>
              <a:pathLst>
                <a:path extrusionOk="0" h="5649" w="7679">
                  <a:moveTo>
                    <a:pt x="7102" y="572"/>
                  </a:moveTo>
                  <a:lnTo>
                    <a:pt x="7106" y="5075"/>
                  </a:lnTo>
                  <a:lnTo>
                    <a:pt x="596" y="5075"/>
                  </a:lnTo>
                  <a:lnTo>
                    <a:pt x="806" y="572"/>
                  </a:lnTo>
                  <a:close/>
                  <a:moveTo>
                    <a:pt x="533" y="0"/>
                  </a:moveTo>
                  <a:cubicBezTo>
                    <a:pt x="380" y="0"/>
                    <a:pt x="255" y="120"/>
                    <a:pt x="247" y="273"/>
                  </a:cubicBezTo>
                  <a:lnTo>
                    <a:pt x="9" y="5348"/>
                  </a:lnTo>
                  <a:cubicBezTo>
                    <a:pt x="1" y="5511"/>
                    <a:pt x="132" y="5647"/>
                    <a:pt x="294" y="5648"/>
                  </a:cubicBezTo>
                  <a:lnTo>
                    <a:pt x="7393" y="5648"/>
                  </a:lnTo>
                  <a:cubicBezTo>
                    <a:pt x="7551" y="5647"/>
                    <a:pt x="7679" y="5519"/>
                    <a:pt x="7679" y="5361"/>
                  </a:cubicBezTo>
                  <a:lnTo>
                    <a:pt x="7674" y="286"/>
                  </a:lnTo>
                  <a:cubicBezTo>
                    <a:pt x="7674" y="129"/>
                    <a:pt x="7546" y="0"/>
                    <a:pt x="73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5"/>
            <p:cNvSpPr/>
            <p:nvPr/>
          </p:nvSpPr>
          <p:spPr>
            <a:xfrm>
              <a:off x="3001750" y="3988450"/>
              <a:ext cx="201650" cy="126900"/>
            </a:xfrm>
            <a:custGeom>
              <a:rect b="b" l="l" r="r" t="t"/>
              <a:pathLst>
                <a:path extrusionOk="0" h="5076" w="8066">
                  <a:moveTo>
                    <a:pt x="1210" y="0"/>
                  </a:moveTo>
                  <a:lnTo>
                    <a:pt x="0" y="5075"/>
                  </a:lnTo>
                  <a:lnTo>
                    <a:pt x="7099" y="5075"/>
                  </a:lnTo>
                  <a:lnTo>
                    <a:pt x="80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5"/>
            <p:cNvSpPr/>
            <p:nvPr/>
          </p:nvSpPr>
          <p:spPr>
            <a:xfrm>
              <a:off x="2993750" y="3981300"/>
              <a:ext cx="217525" cy="141225"/>
            </a:xfrm>
            <a:custGeom>
              <a:rect b="b" l="l" r="r" t="t"/>
              <a:pathLst>
                <a:path extrusionOk="0" h="5649" w="8701">
                  <a:moveTo>
                    <a:pt x="8039" y="572"/>
                  </a:moveTo>
                  <a:lnTo>
                    <a:pt x="7182" y="5075"/>
                  </a:lnTo>
                  <a:lnTo>
                    <a:pt x="683" y="5075"/>
                  </a:lnTo>
                  <a:lnTo>
                    <a:pt x="1757" y="572"/>
                  </a:lnTo>
                  <a:close/>
                  <a:moveTo>
                    <a:pt x="1530" y="0"/>
                  </a:moveTo>
                  <a:cubicBezTo>
                    <a:pt x="1398" y="0"/>
                    <a:pt x="1283" y="91"/>
                    <a:pt x="1252" y="220"/>
                  </a:cubicBezTo>
                  <a:lnTo>
                    <a:pt x="42" y="5296"/>
                  </a:lnTo>
                  <a:cubicBezTo>
                    <a:pt x="0" y="5475"/>
                    <a:pt x="136" y="5647"/>
                    <a:pt x="320" y="5648"/>
                  </a:cubicBezTo>
                  <a:lnTo>
                    <a:pt x="7419" y="5648"/>
                  </a:lnTo>
                  <a:cubicBezTo>
                    <a:pt x="7556" y="5647"/>
                    <a:pt x="7674" y="5550"/>
                    <a:pt x="7700" y="5415"/>
                  </a:cubicBezTo>
                  <a:lnTo>
                    <a:pt x="8666" y="340"/>
                  </a:lnTo>
                  <a:cubicBezTo>
                    <a:pt x="8701" y="165"/>
                    <a:pt x="8565" y="0"/>
                    <a:pt x="83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5"/>
            <p:cNvSpPr/>
            <p:nvPr/>
          </p:nvSpPr>
          <p:spPr>
            <a:xfrm>
              <a:off x="2824325" y="3988450"/>
              <a:ext cx="207700" cy="126900"/>
            </a:xfrm>
            <a:custGeom>
              <a:rect b="b" l="l" r="r" t="t"/>
              <a:pathLst>
                <a:path extrusionOk="0" h="5076" w="8308">
                  <a:moveTo>
                    <a:pt x="1452" y="0"/>
                  </a:moveTo>
                  <a:lnTo>
                    <a:pt x="0" y="5075"/>
                  </a:lnTo>
                  <a:lnTo>
                    <a:pt x="7097" y="5075"/>
                  </a:lnTo>
                  <a:lnTo>
                    <a:pt x="83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5"/>
            <p:cNvSpPr/>
            <p:nvPr/>
          </p:nvSpPr>
          <p:spPr>
            <a:xfrm>
              <a:off x="2816100" y="3981275"/>
              <a:ext cx="223950" cy="141250"/>
            </a:xfrm>
            <a:custGeom>
              <a:rect b="b" l="l" r="r" t="t"/>
              <a:pathLst>
                <a:path extrusionOk="0" h="5650" w="8958">
                  <a:moveTo>
                    <a:pt x="8274" y="573"/>
                  </a:moveTo>
                  <a:lnTo>
                    <a:pt x="7201" y="5076"/>
                  </a:lnTo>
                  <a:lnTo>
                    <a:pt x="708" y="5076"/>
                  </a:lnTo>
                  <a:lnTo>
                    <a:pt x="1998" y="573"/>
                  </a:lnTo>
                  <a:close/>
                  <a:moveTo>
                    <a:pt x="1781" y="0"/>
                  </a:moveTo>
                  <a:cubicBezTo>
                    <a:pt x="1653" y="0"/>
                    <a:pt x="1541" y="85"/>
                    <a:pt x="1507" y="208"/>
                  </a:cubicBezTo>
                  <a:lnTo>
                    <a:pt x="54" y="5284"/>
                  </a:lnTo>
                  <a:cubicBezTo>
                    <a:pt x="1" y="5466"/>
                    <a:pt x="138" y="5649"/>
                    <a:pt x="329" y="5649"/>
                  </a:cubicBezTo>
                  <a:lnTo>
                    <a:pt x="7426" y="5649"/>
                  </a:lnTo>
                  <a:cubicBezTo>
                    <a:pt x="7558" y="5648"/>
                    <a:pt x="7674" y="5557"/>
                    <a:pt x="7705" y="5429"/>
                  </a:cubicBezTo>
                  <a:lnTo>
                    <a:pt x="8914" y="353"/>
                  </a:lnTo>
                  <a:cubicBezTo>
                    <a:pt x="8958" y="173"/>
                    <a:pt x="8821" y="1"/>
                    <a:pt x="8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5"/>
            <p:cNvSpPr/>
            <p:nvPr/>
          </p:nvSpPr>
          <p:spPr>
            <a:xfrm>
              <a:off x="3534125" y="3988450"/>
              <a:ext cx="183400" cy="126900"/>
            </a:xfrm>
            <a:custGeom>
              <a:rect b="b" l="l" r="r" t="t"/>
              <a:pathLst>
                <a:path extrusionOk="0" h="5076" w="7336">
                  <a:moveTo>
                    <a:pt x="481" y="0"/>
                  </a:moveTo>
                  <a:lnTo>
                    <a:pt x="0" y="5075"/>
                  </a:lnTo>
                  <a:lnTo>
                    <a:pt x="7097" y="5075"/>
                  </a:lnTo>
                  <a:lnTo>
                    <a:pt x="73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5"/>
            <p:cNvSpPr/>
            <p:nvPr/>
          </p:nvSpPr>
          <p:spPr>
            <a:xfrm>
              <a:off x="3526575" y="3981300"/>
              <a:ext cx="198250" cy="141225"/>
            </a:xfrm>
            <a:custGeom>
              <a:rect b="b" l="l" r="r" t="t"/>
              <a:pathLst>
                <a:path extrusionOk="0" h="5649" w="7930">
                  <a:moveTo>
                    <a:pt x="7338" y="572"/>
                  </a:moveTo>
                  <a:lnTo>
                    <a:pt x="7126" y="5075"/>
                  </a:lnTo>
                  <a:lnTo>
                    <a:pt x="616" y="5075"/>
                  </a:lnTo>
                  <a:lnTo>
                    <a:pt x="1043" y="572"/>
                  </a:lnTo>
                  <a:close/>
                  <a:moveTo>
                    <a:pt x="783" y="0"/>
                  </a:moveTo>
                  <a:cubicBezTo>
                    <a:pt x="634" y="0"/>
                    <a:pt x="511" y="112"/>
                    <a:pt x="497" y="259"/>
                  </a:cubicBezTo>
                  <a:lnTo>
                    <a:pt x="16" y="5334"/>
                  </a:lnTo>
                  <a:cubicBezTo>
                    <a:pt x="1" y="5502"/>
                    <a:pt x="133" y="5648"/>
                    <a:pt x="302" y="5648"/>
                  </a:cubicBezTo>
                  <a:lnTo>
                    <a:pt x="7399" y="5648"/>
                  </a:lnTo>
                  <a:cubicBezTo>
                    <a:pt x="7552" y="5648"/>
                    <a:pt x="7677" y="5528"/>
                    <a:pt x="7685" y="5375"/>
                  </a:cubicBezTo>
                  <a:lnTo>
                    <a:pt x="7924" y="300"/>
                  </a:lnTo>
                  <a:cubicBezTo>
                    <a:pt x="7930" y="136"/>
                    <a:pt x="7801" y="0"/>
                    <a:pt x="76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5"/>
            <p:cNvSpPr/>
            <p:nvPr/>
          </p:nvSpPr>
          <p:spPr>
            <a:xfrm>
              <a:off x="4574400" y="3983579"/>
              <a:ext cx="201875" cy="126900"/>
            </a:xfrm>
            <a:custGeom>
              <a:rect b="b" l="l" r="r" t="t"/>
              <a:pathLst>
                <a:path extrusionOk="0" h="5076" w="8075">
                  <a:moveTo>
                    <a:pt x="0" y="0"/>
                  </a:moveTo>
                  <a:lnTo>
                    <a:pt x="977" y="5075"/>
                  </a:lnTo>
                  <a:lnTo>
                    <a:pt x="8074" y="5075"/>
                  </a:lnTo>
                  <a:lnTo>
                    <a:pt x="6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5"/>
            <p:cNvSpPr/>
            <p:nvPr/>
          </p:nvSpPr>
          <p:spPr>
            <a:xfrm>
              <a:off x="4566525" y="3981300"/>
              <a:ext cx="217750" cy="141225"/>
            </a:xfrm>
            <a:custGeom>
              <a:rect b="b" l="l" r="r" t="t"/>
              <a:pathLst>
                <a:path extrusionOk="0" h="5649" w="8710">
                  <a:moveTo>
                    <a:pt x="6945" y="572"/>
                  </a:moveTo>
                  <a:lnTo>
                    <a:pt x="8027" y="5075"/>
                  </a:lnTo>
                  <a:lnTo>
                    <a:pt x="1528" y="5075"/>
                  </a:lnTo>
                  <a:lnTo>
                    <a:pt x="663" y="572"/>
                  </a:lnTo>
                  <a:close/>
                  <a:moveTo>
                    <a:pt x="315" y="0"/>
                  </a:moveTo>
                  <a:cubicBezTo>
                    <a:pt x="135" y="0"/>
                    <a:pt x="0" y="165"/>
                    <a:pt x="35" y="340"/>
                  </a:cubicBezTo>
                  <a:lnTo>
                    <a:pt x="1010" y="5416"/>
                  </a:lnTo>
                  <a:cubicBezTo>
                    <a:pt x="1037" y="5551"/>
                    <a:pt x="1155" y="5647"/>
                    <a:pt x="1292" y="5648"/>
                  </a:cubicBezTo>
                  <a:lnTo>
                    <a:pt x="8389" y="5648"/>
                  </a:lnTo>
                  <a:lnTo>
                    <a:pt x="8389" y="5647"/>
                  </a:lnTo>
                  <a:cubicBezTo>
                    <a:pt x="8574" y="5647"/>
                    <a:pt x="8710" y="5474"/>
                    <a:pt x="8667" y="5295"/>
                  </a:cubicBezTo>
                  <a:lnTo>
                    <a:pt x="7449" y="220"/>
                  </a:lnTo>
                  <a:cubicBezTo>
                    <a:pt x="7418" y="90"/>
                    <a:pt x="7303" y="0"/>
                    <a:pt x="71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5"/>
            <p:cNvSpPr/>
            <p:nvPr/>
          </p:nvSpPr>
          <p:spPr>
            <a:xfrm>
              <a:off x="4403025" y="3988450"/>
              <a:ext cx="195800" cy="126900"/>
            </a:xfrm>
            <a:custGeom>
              <a:rect b="b" l="l" r="r" t="t"/>
              <a:pathLst>
                <a:path extrusionOk="0" h="5076" w="7832">
                  <a:moveTo>
                    <a:pt x="0" y="0"/>
                  </a:moveTo>
                  <a:lnTo>
                    <a:pt x="733" y="5075"/>
                  </a:lnTo>
                  <a:lnTo>
                    <a:pt x="7832" y="5075"/>
                  </a:lnTo>
                  <a:lnTo>
                    <a:pt x="6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5"/>
            <p:cNvSpPr/>
            <p:nvPr/>
          </p:nvSpPr>
          <p:spPr>
            <a:xfrm>
              <a:off x="4395300" y="3981300"/>
              <a:ext cx="211425" cy="141225"/>
            </a:xfrm>
            <a:custGeom>
              <a:rect b="b" l="l" r="r" t="t"/>
              <a:pathLst>
                <a:path extrusionOk="0" h="5649" w="8457">
                  <a:moveTo>
                    <a:pt x="6929" y="572"/>
                  </a:moveTo>
                  <a:lnTo>
                    <a:pt x="7795" y="5075"/>
                  </a:lnTo>
                  <a:lnTo>
                    <a:pt x="1291" y="5075"/>
                  </a:lnTo>
                  <a:lnTo>
                    <a:pt x="639" y="572"/>
                  </a:lnTo>
                  <a:close/>
                  <a:moveTo>
                    <a:pt x="309" y="0"/>
                  </a:moveTo>
                  <a:cubicBezTo>
                    <a:pt x="135" y="0"/>
                    <a:pt x="0" y="154"/>
                    <a:pt x="25" y="327"/>
                  </a:cubicBezTo>
                  <a:lnTo>
                    <a:pt x="759" y="5402"/>
                  </a:lnTo>
                  <a:cubicBezTo>
                    <a:pt x="780" y="5543"/>
                    <a:pt x="900" y="5647"/>
                    <a:pt x="1042" y="5648"/>
                  </a:cubicBezTo>
                  <a:lnTo>
                    <a:pt x="8141" y="5648"/>
                  </a:lnTo>
                  <a:cubicBezTo>
                    <a:pt x="8322" y="5648"/>
                    <a:pt x="8456" y="5484"/>
                    <a:pt x="8423" y="5307"/>
                  </a:cubicBezTo>
                  <a:lnTo>
                    <a:pt x="7445" y="232"/>
                  </a:lnTo>
                  <a:cubicBezTo>
                    <a:pt x="7419" y="98"/>
                    <a:pt x="7302" y="0"/>
                    <a:pt x="7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5"/>
            <p:cNvSpPr/>
            <p:nvPr/>
          </p:nvSpPr>
          <p:spPr>
            <a:xfrm>
              <a:off x="4060275" y="3988450"/>
              <a:ext cx="183650" cy="126900"/>
            </a:xfrm>
            <a:custGeom>
              <a:rect b="b" l="l" r="r" t="t"/>
              <a:pathLst>
                <a:path extrusionOk="0" h="5076" w="7346">
                  <a:moveTo>
                    <a:pt x="0" y="0"/>
                  </a:moveTo>
                  <a:lnTo>
                    <a:pt x="247" y="5075"/>
                  </a:lnTo>
                  <a:lnTo>
                    <a:pt x="7346" y="5075"/>
                  </a:lnTo>
                  <a:lnTo>
                    <a:pt x="6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5"/>
            <p:cNvSpPr/>
            <p:nvPr/>
          </p:nvSpPr>
          <p:spPr>
            <a:xfrm>
              <a:off x="4052900" y="3981300"/>
              <a:ext cx="198525" cy="141225"/>
            </a:xfrm>
            <a:custGeom>
              <a:rect b="b" l="l" r="r" t="t"/>
              <a:pathLst>
                <a:path extrusionOk="0" h="5649" w="7941">
                  <a:moveTo>
                    <a:pt x="6890" y="572"/>
                  </a:moveTo>
                  <a:lnTo>
                    <a:pt x="7326" y="5075"/>
                  </a:lnTo>
                  <a:lnTo>
                    <a:pt x="815" y="5075"/>
                  </a:lnTo>
                  <a:lnTo>
                    <a:pt x="595" y="572"/>
                  </a:lnTo>
                  <a:close/>
                  <a:moveTo>
                    <a:pt x="291" y="0"/>
                  </a:moveTo>
                  <a:cubicBezTo>
                    <a:pt x="130" y="0"/>
                    <a:pt x="0" y="137"/>
                    <a:pt x="8" y="300"/>
                  </a:cubicBezTo>
                  <a:lnTo>
                    <a:pt x="257" y="5375"/>
                  </a:lnTo>
                  <a:cubicBezTo>
                    <a:pt x="263" y="5528"/>
                    <a:pt x="389" y="5648"/>
                    <a:pt x="542" y="5648"/>
                  </a:cubicBezTo>
                  <a:lnTo>
                    <a:pt x="7640" y="5648"/>
                  </a:lnTo>
                  <a:lnTo>
                    <a:pt x="7640" y="5647"/>
                  </a:lnTo>
                  <a:cubicBezTo>
                    <a:pt x="7809" y="5647"/>
                    <a:pt x="7941" y="5502"/>
                    <a:pt x="7924" y="5334"/>
                  </a:cubicBezTo>
                  <a:lnTo>
                    <a:pt x="7435" y="259"/>
                  </a:lnTo>
                  <a:cubicBezTo>
                    <a:pt x="7421" y="112"/>
                    <a:pt x="7298" y="0"/>
                    <a:pt x="7150" y="0"/>
                  </a:cubicBezTo>
                  <a:lnTo>
                    <a:pt x="294" y="0"/>
                  </a:lnTo>
                  <a:cubicBezTo>
                    <a:pt x="293" y="0"/>
                    <a:pt x="292" y="0"/>
                    <a:pt x="2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5"/>
            <p:cNvSpPr/>
            <p:nvPr/>
          </p:nvSpPr>
          <p:spPr>
            <a:xfrm>
              <a:off x="2666525" y="4508979"/>
              <a:ext cx="2038350" cy="152600"/>
            </a:xfrm>
            <a:custGeom>
              <a:rect b="b" l="l" r="r" t="t"/>
              <a:pathLst>
                <a:path extrusionOk="0" h="6104" w="81534">
                  <a:moveTo>
                    <a:pt x="1747" y="1"/>
                  </a:moveTo>
                  <a:lnTo>
                    <a:pt x="0" y="6104"/>
                  </a:lnTo>
                  <a:lnTo>
                    <a:pt x="81534" y="6104"/>
                  </a:lnTo>
                  <a:lnTo>
                    <a:pt x="803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5"/>
            <p:cNvSpPr/>
            <p:nvPr/>
          </p:nvSpPr>
          <p:spPr>
            <a:xfrm>
              <a:off x="2658325" y="4506675"/>
              <a:ext cx="2054400" cy="166950"/>
            </a:xfrm>
            <a:custGeom>
              <a:rect b="b" l="l" r="r" t="t"/>
              <a:pathLst>
                <a:path extrusionOk="0" h="6678" w="82176">
                  <a:moveTo>
                    <a:pt x="80451" y="574"/>
                  </a:moveTo>
                  <a:lnTo>
                    <a:pt x="81515" y="6105"/>
                  </a:lnTo>
                  <a:lnTo>
                    <a:pt x="708" y="6105"/>
                  </a:lnTo>
                  <a:lnTo>
                    <a:pt x="2290" y="574"/>
                  </a:lnTo>
                  <a:close/>
                  <a:moveTo>
                    <a:pt x="2075" y="1"/>
                  </a:moveTo>
                  <a:cubicBezTo>
                    <a:pt x="1947" y="1"/>
                    <a:pt x="1835" y="85"/>
                    <a:pt x="1800" y="208"/>
                  </a:cubicBezTo>
                  <a:lnTo>
                    <a:pt x="53" y="6312"/>
                  </a:lnTo>
                  <a:cubicBezTo>
                    <a:pt x="0" y="6494"/>
                    <a:pt x="137" y="6678"/>
                    <a:pt x="328" y="6678"/>
                  </a:cubicBezTo>
                  <a:lnTo>
                    <a:pt x="81862" y="6678"/>
                  </a:lnTo>
                  <a:cubicBezTo>
                    <a:pt x="82041" y="6678"/>
                    <a:pt x="82176" y="6514"/>
                    <a:pt x="82143" y="6337"/>
                  </a:cubicBezTo>
                  <a:lnTo>
                    <a:pt x="80967" y="233"/>
                  </a:lnTo>
                  <a:cubicBezTo>
                    <a:pt x="80942" y="98"/>
                    <a:pt x="80824" y="2"/>
                    <a:pt x="806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5"/>
            <p:cNvSpPr/>
            <p:nvPr/>
          </p:nvSpPr>
          <p:spPr>
            <a:xfrm>
              <a:off x="4231650" y="3988450"/>
              <a:ext cx="189725" cy="126900"/>
            </a:xfrm>
            <a:custGeom>
              <a:rect b="b" l="l" r="r" t="t"/>
              <a:pathLst>
                <a:path extrusionOk="0" h="5076" w="7589">
                  <a:moveTo>
                    <a:pt x="0" y="0"/>
                  </a:moveTo>
                  <a:lnTo>
                    <a:pt x="491" y="5075"/>
                  </a:lnTo>
                  <a:lnTo>
                    <a:pt x="7588" y="5075"/>
                  </a:lnTo>
                  <a:lnTo>
                    <a:pt x="6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5"/>
            <p:cNvSpPr/>
            <p:nvPr/>
          </p:nvSpPr>
          <p:spPr>
            <a:xfrm>
              <a:off x="4224100" y="3981275"/>
              <a:ext cx="204950" cy="141250"/>
            </a:xfrm>
            <a:custGeom>
              <a:rect b="b" l="l" r="r" t="t"/>
              <a:pathLst>
                <a:path extrusionOk="0" h="5650" w="8198">
                  <a:moveTo>
                    <a:pt x="6910" y="573"/>
                  </a:moveTo>
                  <a:lnTo>
                    <a:pt x="7561" y="5076"/>
                  </a:lnTo>
                  <a:lnTo>
                    <a:pt x="1052" y="5076"/>
                  </a:lnTo>
                  <a:lnTo>
                    <a:pt x="617" y="573"/>
                  </a:lnTo>
                  <a:close/>
                  <a:moveTo>
                    <a:pt x="302" y="0"/>
                  </a:moveTo>
                  <a:cubicBezTo>
                    <a:pt x="133" y="0"/>
                    <a:pt x="1" y="146"/>
                    <a:pt x="16" y="314"/>
                  </a:cubicBezTo>
                  <a:lnTo>
                    <a:pt x="507" y="5390"/>
                  </a:lnTo>
                  <a:cubicBezTo>
                    <a:pt x="521" y="5537"/>
                    <a:pt x="644" y="5648"/>
                    <a:pt x="792" y="5649"/>
                  </a:cubicBezTo>
                  <a:lnTo>
                    <a:pt x="7890" y="5649"/>
                  </a:lnTo>
                  <a:lnTo>
                    <a:pt x="7890" y="5648"/>
                  </a:lnTo>
                  <a:cubicBezTo>
                    <a:pt x="8065" y="5648"/>
                    <a:pt x="8198" y="5494"/>
                    <a:pt x="8174" y="5321"/>
                  </a:cubicBezTo>
                  <a:lnTo>
                    <a:pt x="7440" y="246"/>
                  </a:lnTo>
                  <a:cubicBezTo>
                    <a:pt x="7420" y="105"/>
                    <a:pt x="7300" y="1"/>
                    <a:pt x="7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5"/>
            <p:cNvSpPr/>
            <p:nvPr/>
          </p:nvSpPr>
          <p:spPr>
            <a:xfrm>
              <a:off x="1662850" y="4934500"/>
              <a:ext cx="4367925" cy="62025"/>
            </a:xfrm>
            <a:custGeom>
              <a:rect b="b" l="l" r="r" t="t"/>
              <a:pathLst>
                <a:path extrusionOk="0" h="2481" w="174717">
                  <a:moveTo>
                    <a:pt x="1" y="1"/>
                  </a:moveTo>
                  <a:lnTo>
                    <a:pt x="1" y="2480"/>
                  </a:lnTo>
                  <a:lnTo>
                    <a:pt x="174716" y="2480"/>
                  </a:lnTo>
                  <a:lnTo>
                    <a:pt x="174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5"/>
            <p:cNvSpPr/>
            <p:nvPr/>
          </p:nvSpPr>
          <p:spPr>
            <a:xfrm>
              <a:off x="1655725" y="4927350"/>
              <a:ext cx="4382225" cy="76325"/>
            </a:xfrm>
            <a:custGeom>
              <a:rect b="b" l="l" r="r" t="t"/>
              <a:pathLst>
                <a:path extrusionOk="0" h="3053" w="175289">
                  <a:moveTo>
                    <a:pt x="174715" y="574"/>
                  </a:moveTo>
                  <a:lnTo>
                    <a:pt x="174715" y="2479"/>
                  </a:lnTo>
                  <a:lnTo>
                    <a:pt x="573" y="2479"/>
                  </a:lnTo>
                  <a:lnTo>
                    <a:pt x="573" y="574"/>
                  </a:lnTo>
                  <a:close/>
                  <a:moveTo>
                    <a:pt x="286" y="1"/>
                  </a:moveTo>
                  <a:cubicBezTo>
                    <a:pt x="128" y="1"/>
                    <a:pt x="0" y="129"/>
                    <a:pt x="0" y="288"/>
                  </a:cubicBezTo>
                  <a:lnTo>
                    <a:pt x="0" y="2766"/>
                  </a:lnTo>
                  <a:cubicBezTo>
                    <a:pt x="0" y="2924"/>
                    <a:pt x="128" y="3052"/>
                    <a:pt x="286" y="3052"/>
                  </a:cubicBezTo>
                  <a:lnTo>
                    <a:pt x="175001" y="3052"/>
                  </a:lnTo>
                  <a:cubicBezTo>
                    <a:pt x="175160" y="3052"/>
                    <a:pt x="175288" y="2924"/>
                    <a:pt x="175288" y="2766"/>
                  </a:cubicBezTo>
                  <a:lnTo>
                    <a:pt x="175288" y="288"/>
                  </a:lnTo>
                  <a:cubicBezTo>
                    <a:pt x="175288" y="129"/>
                    <a:pt x="175160" y="1"/>
                    <a:pt x="1750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5"/>
            <p:cNvSpPr/>
            <p:nvPr/>
          </p:nvSpPr>
          <p:spPr>
            <a:xfrm>
              <a:off x="3073800" y="2103700"/>
              <a:ext cx="1546050" cy="1325725"/>
            </a:xfrm>
            <a:custGeom>
              <a:rect b="b" l="l" r="r" t="t"/>
              <a:pathLst>
                <a:path extrusionOk="0" h="53029" w="61842">
                  <a:moveTo>
                    <a:pt x="30921" y="1"/>
                  </a:moveTo>
                  <a:cubicBezTo>
                    <a:pt x="29854" y="1"/>
                    <a:pt x="28786" y="529"/>
                    <a:pt x="28176" y="1586"/>
                  </a:cubicBezTo>
                  <a:lnTo>
                    <a:pt x="1221" y="48272"/>
                  </a:lnTo>
                  <a:cubicBezTo>
                    <a:pt x="1" y="50385"/>
                    <a:pt x="1526" y="53028"/>
                    <a:pt x="3966" y="53028"/>
                  </a:cubicBezTo>
                  <a:lnTo>
                    <a:pt x="57875" y="53028"/>
                  </a:lnTo>
                  <a:cubicBezTo>
                    <a:pt x="60317" y="53028"/>
                    <a:pt x="61842" y="50385"/>
                    <a:pt x="60622" y="48272"/>
                  </a:cubicBezTo>
                  <a:lnTo>
                    <a:pt x="33666" y="1586"/>
                  </a:lnTo>
                  <a:cubicBezTo>
                    <a:pt x="33056" y="529"/>
                    <a:pt x="31989" y="1"/>
                    <a:pt x="30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5"/>
            <p:cNvSpPr/>
            <p:nvPr/>
          </p:nvSpPr>
          <p:spPr>
            <a:xfrm>
              <a:off x="3082475" y="2096550"/>
              <a:ext cx="1528675" cy="1340000"/>
            </a:xfrm>
            <a:custGeom>
              <a:rect b="b" l="l" r="r" t="t"/>
              <a:pathLst>
                <a:path extrusionOk="0" h="53600" w="61147">
                  <a:moveTo>
                    <a:pt x="30574" y="574"/>
                  </a:moveTo>
                  <a:cubicBezTo>
                    <a:pt x="31617" y="574"/>
                    <a:pt x="32550" y="1112"/>
                    <a:pt x="33072" y="2015"/>
                  </a:cubicBezTo>
                  <a:lnTo>
                    <a:pt x="60026" y="48702"/>
                  </a:lnTo>
                  <a:cubicBezTo>
                    <a:pt x="60548" y="49604"/>
                    <a:pt x="60546" y="50683"/>
                    <a:pt x="60026" y="51585"/>
                  </a:cubicBezTo>
                  <a:cubicBezTo>
                    <a:pt x="59506" y="52487"/>
                    <a:pt x="58571" y="53027"/>
                    <a:pt x="57529" y="53027"/>
                  </a:cubicBezTo>
                  <a:lnTo>
                    <a:pt x="3619" y="53027"/>
                  </a:lnTo>
                  <a:cubicBezTo>
                    <a:pt x="2577" y="53027"/>
                    <a:pt x="1643" y="52487"/>
                    <a:pt x="1122" y="51585"/>
                  </a:cubicBezTo>
                  <a:cubicBezTo>
                    <a:pt x="601" y="50683"/>
                    <a:pt x="601" y="49604"/>
                    <a:pt x="1122" y="48702"/>
                  </a:cubicBezTo>
                  <a:lnTo>
                    <a:pt x="28075" y="2015"/>
                  </a:lnTo>
                  <a:cubicBezTo>
                    <a:pt x="28598" y="1112"/>
                    <a:pt x="29531" y="574"/>
                    <a:pt x="30574" y="574"/>
                  </a:cubicBezTo>
                  <a:close/>
                  <a:moveTo>
                    <a:pt x="30574" y="1"/>
                  </a:moveTo>
                  <a:cubicBezTo>
                    <a:pt x="29325" y="1"/>
                    <a:pt x="28206" y="647"/>
                    <a:pt x="27580" y="1728"/>
                  </a:cubicBezTo>
                  <a:lnTo>
                    <a:pt x="626" y="48416"/>
                  </a:lnTo>
                  <a:cubicBezTo>
                    <a:pt x="1" y="49498"/>
                    <a:pt x="2" y="50789"/>
                    <a:pt x="626" y="51872"/>
                  </a:cubicBezTo>
                  <a:cubicBezTo>
                    <a:pt x="1251" y="52954"/>
                    <a:pt x="2369" y="53600"/>
                    <a:pt x="3619" y="53600"/>
                  </a:cubicBezTo>
                  <a:lnTo>
                    <a:pt x="57529" y="53600"/>
                  </a:lnTo>
                  <a:cubicBezTo>
                    <a:pt x="58778" y="53600"/>
                    <a:pt x="59897" y="52954"/>
                    <a:pt x="60522" y="51872"/>
                  </a:cubicBezTo>
                  <a:cubicBezTo>
                    <a:pt x="61146" y="50789"/>
                    <a:pt x="61146" y="49498"/>
                    <a:pt x="60522" y="48416"/>
                  </a:cubicBezTo>
                  <a:lnTo>
                    <a:pt x="33567" y="1728"/>
                  </a:lnTo>
                  <a:cubicBezTo>
                    <a:pt x="32943" y="647"/>
                    <a:pt x="31824" y="1"/>
                    <a:pt x="30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5"/>
            <p:cNvSpPr/>
            <p:nvPr/>
          </p:nvSpPr>
          <p:spPr>
            <a:xfrm>
              <a:off x="3205650" y="2204625"/>
              <a:ext cx="1282350" cy="1152700"/>
            </a:xfrm>
            <a:custGeom>
              <a:rect b="b" l="l" r="r" t="t"/>
              <a:pathLst>
                <a:path extrusionOk="0" h="46108" w="51294">
                  <a:moveTo>
                    <a:pt x="25647" y="573"/>
                  </a:moveTo>
                  <a:cubicBezTo>
                    <a:pt x="26502" y="573"/>
                    <a:pt x="27267" y="1027"/>
                    <a:pt x="27695" y="1788"/>
                  </a:cubicBezTo>
                  <a:lnTo>
                    <a:pt x="50256" y="41878"/>
                  </a:lnTo>
                  <a:cubicBezTo>
                    <a:pt x="50694" y="42658"/>
                    <a:pt x="50687" y="43583"/>
                    <a:pt x="50235" y="44356"/>
                  </a:cubicBezTo>
                  <a:cubicBezTo>
                    <a:pt x="49802" y="45094"/>
                    <a:pt x="49045" y="45535"/>
                    <a:pt x="48207" y="45535"/>
                  </a:cubicBezTo>
                  <a:lnTo>
                    <a:pt x="3088" y="45535"/>
                  </a:lnTo>
                  <a:cubicBezTo>
                    <a:pt x="2250" y="45535"/>
                    <a:pt x="1491" y="45094"/>
                    <a:pt x="1060" y="44356"/>
                  </a:cubicBezTo>
                  <a:cubicBezTo>
                    <a:pt x="608" y="43583"/>
                    <a:pt x="600" y="42656"/>
                    <a:pt x="1038" y="41878"/>
                  </a:cubicBezTo>
                  <a:lnTo>
                    <a:pt x="23598" y="1788"/>
                  </a:lnTo>
                  <a:cubicBezTo>
                    <a:pt x="24027" y="1027"/>
                    <a:pt x="24792" y="573"/>
                    <a:pt x="25647" y="573"/>
                  </a:cubicBezTo>
                  <a:close/>
                  <a:moveTo>
                    <a:pt x="25647" y="0"/>
                  </a:moveTo>
                  <a:cubicBezTo>
                    <a:pt x="24583" y="0"/>
                    <a:pt x="23631" y="564"/>
                    <a:pt x="23099" y="1508"/>
                  </a:cubicBezTo>
                  <a:lnTo>
                    <a:pt x="540" y="41598"/>
                  </a:lnTo>
                  <a:cubicBezTo>
                    <a:pt x="0" y="42555"/>
                    <a:pt x="11" y="43694"/>
                    <a:pt x="566" y="44644"/>
                  </a:cubicBezTo>
                  <a:cubicBezTo>
                    <a:pt x="1101" y="45560"/>
                    <a:pt x="2043" y="46108"/>
                    <a:pt x="3088" y="46108"/>
                  </a:cubicBezTo>
                  <a:lnTo>
                    <a:pt x="48207" y="46108"/>
                  </a:lnTo>
                  <a:cubicBezTo>
                    <a:pt x="49250" y="46108"/>
                    <a:pt x="50193" y="45560"/>
                    <a:pt x="50729" y="44644"/>
                  </a:cubicBezTo>
                  <a:cubicBezTo>
                    <a:pt x="51284" y="43694"/>
                    <a:pt x="51294" y="42556"/>
                    <a:pt x="50754" y="41598"/>
                  </a:cubicBezTo>
                  <a:lnTo>
                    <a:pt x="28194" y="1508"/>
                  </a:lnTo>
                  <a:cubicBezTo>
                    <a:pt x="27663" y="564"/>
                    <a:pt x="26711" y="0"/>
                    <a:pt x="25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5"/>
            <p:cNvSpPr/>
            <p:nvPr/>
          </p:nvSpPr>
          <p:spPr>
            <a:xfrm>
              <a:off x="3735600" y="2434425"/>
              <a:ext cx="222450" cy="852900"/>
            </a:xfrm>
            <a:custGeom>
              <a:rect b="b" l="l" r="r" t="t"/>
              <a:pathLst>
                <a:path extrusionOk="0" h="34116" w="8898">
                  <a:moveTo>
                    <a:pt x="4450" y="1"/>
                  </a:moveTo>
                  <a:cubicBezTo>
                    <a:pt x="3691" y="1"/>
                    <a:pt x="2932" y="181"/>
                    <a:pt x="2173" y="542"/>
                  </a:cubicBezTo>
                  <a:cubicBezTo>
                    <a:pt x="656" y="1263"/>
                    <a:pt x="1" y="2480"/>
                    <a:pt x="210" y="4191"/>
                  </a:cubicBezTo>
                  <a:lnTo>
                    <a:pt x="2308" y="20725"/>
                  </a:lnTo>
                  <a:cubicBezTo>
                    <a:pt x="2382" y="21410"/>
                    <a:pt x="2636" y="21945"/>
                    <a:pt x="3066" y="22333"/>
                  </a:cubicBezTo>
                  <a:cubicBezTo>
                    <a:pt x="3497" y="22720"/>
                    <a:pt x="3962" y="22913"/>
                    <a:pt x="4461" y="22913"/>
                  </a:cubicBezTo>
                  <a:cubicBezTo>
                    <a:pt x="4959" y="22912"/>
                    <a:pt x="5424" y="22718"/>
                    <a:pt x="5855" y="22333"/>
                  </a:cubicBezTo>
                  <a:cubicBezTo>
                    <a:pt x="6286" y="21945"/>
                    <a:pt x="6539" y="21410"/>
                    <a:pt x="6614" y="20725"/>
                  </a:cubicBezTo>
                  <a:lnTo>
                    <a:pt x="8690" y="4191"/>
                  </a:lnTo>
                  <a:cubicBezTo>
                    <a:pt x="8898" y="2480"/>
                    <a:pt x="8243" y="1263"/>
                    <a:pt x="6727" y="542"/>
                  </a:cubicBezTo>
                  <a:cubicBezTo>
                    <a:pt x="5968" y="181"/>
                    <a:pt x="5209" y="1"/>
                    <a:pt x="4450" y="1"/>
                  </a:cubicBezTo>
                  <a:close/>
                  <a:moveTo>
                    <a:pt x="4510" y="26484"/>
                  </a:moveTo>
                  <a:cubicBezTo>
                    <a:pt x="3427" y="26484"/>
                    <a:pt x="2528" y="26860"/>
                    <a:pt x="1816" y="27610"/>
                  </a:cubicBezTo>
                  <a:cubicBezTo>
                    <a:pt x="1102" y="28362"/>
                    <a:pt x="744" y="29258"/>
                    <a:pt x="744" y="30299"/>
                  </a:cubicBezTo>
                  <a:cubicBezTo>
                    <a:pt x="745" y="31370"/>
                    <a:pt x="1113" y="32274"/>
                    <a:pt x="1850" y="33011"/>
                  </a:cubicBezTo>
                  <a:lnTo>
                    <a:pt x="1849" y="33011"/>
                  </a:lnTo>
                  <a:cubicBezTo>
                    <a:pt x="2586" y="33747"/>
                    <a:pt x="3474" y="34115"/>
                    <a:pt x="4516" y="34115"/>
                  </a:cubicBezTo>
                  <a:cubicBezTo>
                    <a:pt x="5572" y="34115"/>
                    <a:pt x="6461" y="33740"/>
                    <a:pt x="7183" y="32988"/>
                  </a:cubicBezTo>
                  <a:cubicBezTo>
                    <a:pt x="7904" y="32237"/>
                    <a:pt x="8264" y="31341"/>
                    <a:pt x="8264" y="30299"/>
                  </a:cubicBezTo>
                  <a:cubicBezTo>
                    <a:pt x="8264" y="29183"/>
                    <a:pt x="7893" y="28267"/>
                    <a:pt x="7149" y="27554"/>
                  </a:cubicBezTo>
                  <a:cubicBezTo>
                    <a:pt x="6405" y="26840"/>
                    <a:pt x="5527" y="26484"/>
                    <a:pt x="4516" y="26484"/>
                  </a:cubicBezTo>
                  <a:cubicBezTo>
                    <a:pt x="4514" y="26484"/>
                    <a:pt x="4512" y="26484"/>
                    <a:pt x="4510" y="2648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5"/>
            <p:cNvSpPr/>
            <p:nvPr/>
          </p:nvSpPr>
          <p:spPr>
            <a:xfrm>
              <a:off x="1186600" y="3338775"/>
              <a:ext cx="682350" cy="1507575"/>
            </a:xfrm>
            <a:custGeom>
              <a:rect b="b" l="l" r="r" t="t"/>
              <a:pathLst>
                <a:path extrusionOk="0" h="60303" w="27294">
                  <a:moveTo>
                    <a:pt x="2610" y="1"/>
                  </a:moveTo>
                  <a:cubicBezTo>
                    <a:pt x="2610" y="1"/>
                    <a:pt x="0" y="6553"/>
                    <a:pt x="672" y="11279"/>
                  </a:cubicBezTo>
                  <a:cubicBezTo>
                    <a:pt x="1345" y="16005"/>
                    <a:pt x="16684" y="30216"/>
                    <a:pt x="16684" y="30216"/>
                  </a:cubicBezTo>
                  <a:lnTo>
                    <a:pt x="1994" y="58491"/>
                  </a:lnTo>
                  <a:lnTo>
                    <a:pt x="6065" y="60303"/>
                  </a:lnTo>
                  <a:cubicBezTo>
                    <a:pt x="6065" y="60303"/>
                    <a:pt x="27294" y="34192"/>
                    <a:pt x="27205" y="32200"/>
                  </a:cubicBezTo>
                  <a:cubicBezTo>
                    <a:pt x="27118" y="30210"/>
                    <a:pt x="21146" y="9919"/>
                    <a:pt x="21146" y="9919"/>
                  </a:cubicBezTo>
                  <a:lnTo>
                    <a:pt x="20762" y="6843"/>
                  </a:lnTo>
                  <a:cubicBezTo>
                    <a:pt x="20759" y="5439"/>
                    <a:pt x="2610" y="1"/>
                    <a:pt x="2610"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5"/>
            <p:cNvSpPr/>
            <p:nvPr/>
          </p:nvSpPr>
          <p:spPr>
            <a:xfrm>
              <a:off x="1179450" y="3331650"/>
              <a:ext cx="696750" cy="1521850"/>
            </a:xfrm>
            <a:custGeom>
              <a:rect b="b" l="l" r="r" t="t"/>
              <a:pathLst>
                <a:path extrusionOk="0" h="60874" w="27870">
                  <a:moveTo>
                    <a:pt x="3069" y="637"/>
                  </a:moveTo>
                  <a:cubicBezTo>
                    <a:pt x="11508" y="3173"/>
                    <a:pt x="20353" y="6276"/>
                    <a:pt x="20762" y="7151"/>
                  </a:cubicBezTo>
                  <a:cubicBezTo>
                    <a:pt x="20763" y="7155"/>
                    <a:pt x="20764" y="7160"/>
                    <a:pt x="20764" y="7164"/>
                  </a:cubicBezTo>
                  <a:lnTo>
                    <a:pt x="21158" y="10286"/>
                  </a:lnTo>
                  <a:cubicBezTo>
                    <a:pt x="21217" y="10487"/>
                    <a:pt x="27120" y="30566"/>
                    <a:pt x="27206" y="32498"/>
                  </a:cubicBezTo>
                  <a:cubicBezTo>
                    <a:pt x="27238" y="33898"/>
                    <a:pt x="14439" y="50179"/>
                    <a:pt x="6266" y="60237"/>
                  </a:cubicBezTo>
                  <a:lnTo>
                    <a:pt x="2674" y="58637"/>
                  </a:lnTo>
                  <a:lnTo>
                    <a:pt x="17225" y="30635"/>
                  </a:lnTo>
                  <a:cubicBezTo>
                    <a:pt x="17285" y="30519"/>
                    <a:pt x="17259" y="30380"/>
                    <a:pt x="17166" y="30293"/>
                  </a:cubicBezTo>
                  <a:cubicBezTo>
                    <a:pt x="17012" y="30150"/>
                    <a:pt x="1892" y="16095"/>
                    <a:pt x="1242" y="11524"/>
                  </a:cubicBezTo>
                  <a:cubicBezTo>
                    <a:pt x="660" y="7436"/>
                    <a:pt x="2612" y="1865"/>
                    <a:pt x="3069" y="637"/>
                  </a:cubicBezTo>
                  <a:close/>
                  <a:moveTo>
                    <a:pt x="2894" y="0"/>
                  </a:moveTo>
                  <a:cubicBezTo>
                    <a:pt x="2780" y="0"/>
                    <a:pt x="2674" y="69"/>
                    <a:pt x="2630" y="181"/>
                  </a:cubicBezTo>
                  <a:cubicBezTo>
                    <a:pt x="2523" y="451"/>
                    <a:pt x="0" y="6858"/>
                    <a:pt x="676" y="11603"/>
                  </a:cubicBezTo>
                  <a:cubicBezTo>
                    <a:pt x="1324" y="16168"/>
                    <a:pt x="14888" y="28951"/>
                    <a:pt x="16616" y="30564"/>
                  </a:cubicBezTo>
                  <a:lnTo>
                    <a:pt x="2025" y="58644"/>
                  </a:lnTo>
                  <a:cubicBezTo>
                    <a:pt x="1989" y="58713"/>
                    <a:pt x="1983" y="58795"/>
                    <a:pt x="2010" y="58869"/>
                  </a:cubicBezTo>
                  <a:cubicBezTo>
                    <a:pt x="2036" y="58943"/>
                    <a:pt x="2092" y="59005"/>
                    <a:pt x="2164" y="59037"/>
                  </a:cubicBezTo>
                  <a:lnTo>
                    <a:pt x="6234" y="60849"/>
                  </a:lnTo>
                  <a:cubicBezTo>
                    <a:pt x="6270" y="60864"/>
                    <a:pt x="6310" y="60873"/>
                    <a:pt x="6351" y="60873"/>
                  </a:cubicBezTo>
                  <a:cubicBezTo>
                    <a:pt x="6437" y="60873"/>
                    <a:pt x="6519" y="60834"/>
                    <a:pt x="6572" y="60767"/>
                  </a:cubicBezTo>
                  <a:cubicBezTo>
                    <a:pt x="8752" y="58086"/>
                    <a:pt x="27870" y="34513"/>
                    <a:pt x="27779" y="32473"/>
                  </a:cubicBezTo>
                  <a:cubicBezTo>
                    <a:pt x="27689" y="30471"/>
                    <a:pt x="21951" y="10954"/>
                    <a:pt x="21717" y="10169"/>
                  </a:cubicBezTo>
                  <a:lnTo>
                    <a:pt x="21332" y="7094"/>
                  </a:lnTo>
                  <a:cubicBezTo>
                    <a:pt x="21130" y="5604"/>
                    <a:pt x="8452" y="1652"/>
                    <a:pt x="2978" y="13"/>
                  </a:cubicBezTo>
                  <a:cubicBezTo>
                    <a:pt x="2950" y="4"/>
                    <a:pt x="2922" y="0"/>
                    <a:pt x="2894"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5"/>
            <p:cNvSpPr/>
            <p:nvPr/>
          </p:nvSpPr>
          <p:spPr>
            <a:xfrm>
              <a:off x="1767650" y="2782175"/>
              <a:ext cx="644450" cy="862025"/>
            </a:xfrm>
            <a:custGeom>
              <a:rect b="b" l="l" r="r" t="t"/>
              <a:pathLst>
                <a:path extrusionOk="0" h="34481" w="25778">
                  <a:moveTo>
                    <a:pt x="10021" y="0"/>
                  </a:moveTo>
                  <a:lnTo>
                    <a:pt x="1" y="15034"/>
                  </a:lnTo>
                  <a:lnTo>
                    <a:pt x="862" y="24565"/>
                  </a:lnTo>
                  <a:cubicBezTo>
                    <a:pt x="1071" y="26871"/>
                    <a:pt x="2706" y="28797"/>
                    <a:pt x="4948" y="29376"/>
                  </a:cubicBezTo>
                  <a:lnTo>
                    <a:pt x="24676" y="34481"/>
                  </a:lnTo>
                  <a:lnTo>
                    <a:pt x="25777" y="31787"/>
                  </a:lnTo>
                  <a:lnTo>
                    <a:pt x="7517" y="23854"/>
                  </a:lnTo>
                  <a:lnTo>
                    <a:pt x="100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5"/>
            <p:cNvSpPr/>
            <p:nvPr/>
          </p:nvSpPr>
          <p:spPr>
            <a:xfrm>
              <a:off x="1760375" y="2775025"/>
              <a:ext cx="659825" cy="876325"/>
            </a:xfrm>
            <a:custGeom>
              <a:rect b="b" l="l" r="r" t="t"/>
              <a:pathLst>
                <a:path extrusionOk="0" h="35053" w="26393">
                  <a:moveTo>
                    <a:pt x="9906" y="1411"/>
                  </a:moveTo>
                  <a:lnTo>
                    <a:pt x="7524" y="24110"/>
                  </a:lnTo>
                  <a:cubicBezTo>
                    <a:pt x="7511" y="24235"/>
                    <a:pt x="7580" y="24353"/>
                    <a:pt x="7694" y="24403"/>
                  </a:cubicBezTo>
                  <a:lnTo>
                    <a:pt x="25698" y="32223"/>
                  </a:lnTo>
                  <a:lnTo>
                    <a:pt x="24797" y="34427"/>
                  </a:lnTo>
                  <a:lnTo>
                    <a:pt x="5310" y="29385"/>
                  </a:lnTo>
                  <a:cubicBezTo>
                    <a:pt x="3191" y="28837"/>
                    <a:pt x="1635" y="27004"/>
                    <a:pt x="1439" y="24826"/>
                  </a:cubicBezTo>
                  <a:lnTo>
                    <a:pt x="585" y="15396"/>
                  </a:lnTo>
                  <a:lnTo>
                    <a:pt x="9906" y="1411"/>
                  </a:lnTo>
                  <a:close/>
                  <a:moveTo>
                    <a:pt x="10314" y="1"/>
                  </a:moveTo>
                  <a:cubicBezTo>
                    <a:pt x="10220" y="1"/>
                    <a:pt x="10129" y="47"/>
                    <a:pt x="10074" y="128"/>
                  </a:cubicBezTo>
                  <a:lnTo>
                    <a:pt x="53" y="15163"/>
                  </a:lnTo>
                  <a:cubicBezTo>
                    <a:pt x="18" y="15218"/>
                    <a:pt x="1" y="15282"/>
                    <a:pt x="7" y="15347"/>
                  </a:cubicBezTo>
                  <a:lnTo>
                    <a:pt x="869" y="24877"/>
                  </a:lnTo>
                  <a:cubicBezTo>
                    <a:pt x="1088" y="27296"/>
                    <a:pt x="2814" y="29330"/>
                    <a:pt x="5167" y="29939"/>
                  </a:cubicBezTo>
                  <a:lnTo>
                    <a:pt x="24897" y="35044"/>
                  </a:lnTo>
                  <a:cubicBezTo>
                    <a:pt x="24920" y="35050"/>
                    <a:pt x="24944" y="35053"/>
                    <a:pt x="24967" y="35053"/>
                  </a:cubicBezTo>
                  <a:cubicBezTo>
                    <a:pt x="25084" y="35053"/>
                    <a:pt x="25189" y="34982"/>
                    <a:pt x="25233" y="34874"/>
                  </a:cubicBezTo>
                  <a:lnTo>
                    <a:pt x="26333" y="32181"/>
                  </a:lnTo>
                  <a:cubicBezTo>
                    <a:pt x="26392" y="32037"/>
                    <a:pt x="26324" y="31872"/>
                    <a:pt x="26182" y="31809"/>
                  </a:cubicBezTo>
                  <a:lnTo>
                    <a:pt x="8115" y="23962"/>
                  </a:lnTo>
                  <a:lnTo>
                    <a:pt x="10597" y="317"/>
                  </a:lnTo>
                  <a:cubicBezTo>
                    <a:pt x="10611" y="185"/>
                    <a:pt x="10533" y="62"/>
                    <a:pt x="10409" y="17"/>
                  </a:cubicBezTo>
                  <a:cubicBezTo>
                    <a:pt x="10378" y="6"/>
                    <a:pt x="10345" y="1"/>
                    <a:pt x="103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5"/>
            <p:cNvSpPr/>
            <p:nvPr/>
          </p:nvSpPr>
          <p:spPr>
            <a:xfrm>
              <a:off x="1770925" y="3042250"/>
              <a:ext cx="629000" cy="601950"/>
            </a:xfrm>
            <a:custGeom>
              <a:rect b="b" l="l" r="r" t="t"/>
              <a:pathLst>
                <a:path extrusionOk="0" h="24078" w="2516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5"/>
            <p:cNvSpPr/>
            <p:nvPr/>
          </p:nvSpPr>
          <p:spPr>
            <a:xfrm>
              <a:off x="1770925" y="3042250"/>
              <a:ext cx="629000" cy="601950"/>
            </a:xfrm>
            <a:custGeom>
              <a:rect b="b" l="l" r="r" t="t"/>
              <a:pathLst>
                <a:path extrusionOk="0" h="24078" w="2516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5"/>
            <p:cNvSpPr/>
            <p:nvPr/>
          </p:nvSpPr>
          <p:spPr>
            <a:xfrm>
              <a:off x="1845100" y="3361100"/>
              <a:ext cx="118150" cy="51300"/>
            </a:xfrm>
            <a:custGeom>
              <a:rect b="b" l="l" r="r" t="t"/>
              <a:pathLst>
                <a:path extrusionOk="0" h="2052" w="4726">
                  <a:moveTo>
                    <a:pt x="2174" y="0"/>
                  </a:moveTo>
                  <a:cubicBezTo>
                    <a:pt x="1556" y="0"/>
                    <a:pt x="877" y="95"/>
                    <a:pt x="214" y="374"/>
                  </a:cubicBezTo>
                  <a:cubicBezTo>
                    <a:pt x="68" y="436"/>
                    <a:pt x="0" y="603"/>
                    <a:pt x="62" y="748"/>
                  </a:cubicBezTo>
                  <a:cubicBezTo>
                    <a:pt x="108" y="858"/>
                    <a:pt x="215" y="924"/>
                    <a:pt x="326" y="924"/>
                  </a:cubicBezTo>
                  <a:cubicBezTo>
                    <a:pt x="363" y="924"/>
                    <a:pt x="400" y="917"/>
                    <a:pt x="436" y="902"/>
                  </a:cubicBezTo>
                  <a:cubicBezTo>
                    <a:pt x="1014" y="659"/>
                    <a:pt x="1614" y="576"/>
                    <a:pt x="2165" y="576"/>
                  </a:cubicBezTo>
                  <a:cubicBezTo>
                    <a:pt x="2501" y="576"/>
                    <a:pt x="2818" y="607"/>
                    <a:pt x="3101" y="651"/>
                  </a:cubicBezTo>
                  <a:cubicBezTo>
                    <a:pt x="2561" y="814"/>
                    <a:pt x="1916" y="1083"/>
                    <a:pt x="1287" y="1533"/>
                  </a:cubicBezTo>
                  <a:cubicBezTo>
                    <a:pt x="1060" y="1694"/>
                    <a:pt x="1174" y="2052"/>
                    <a:pt x="1454" y="2052"/>
                  </a:cubicBezTo>
                  <a:cubicBezTo>
                    <a:pt x="1513" y="2052"/>
                    <a:pt x="1570" y="2032"/>
                    <a:pt x="1619" y="1998"/>
                  </a:cubicBezTo>
                  <a:cubicBezTo>
                    <a:pt x="2961" y="1040"/>
                    <a:pt x="4413" y="984"/>
                    <a:pt x="4428" y="984"/>
                  </a:cubicBezTo>
                  <a:cubicBezTo>
                    <a:pt x="4563" y="979"/>
                    <a:pt x="4677" y="881"/>
                    <a:pt x="4701" y="748"/>
                  </a:cubicBezTo>
                  <a:cubicBezTo>
                    <a:pt x="4726" y="615"/>
                    <a:pt x="4652" y="483"/>
                    <a:pt x="4528" y="433"/>
                  </a:cubicBezTo>
                  <a:cubicBezTo>
                    <a:pt x="4466" y="407"/>
                    <a:pt x="3452" y="0"/>
                    <a:pt x="2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5"/>
            <p:cNvSpPr/>
            <p:nvPr/>
          </p:nvSpPr>
          <p:spPr>
            <a:xfrm>
              <a:off x="1241725" y="2559525"/>
              <a:ext cx="776475" cy="993250"/>
            </a:xfrm>
            <a:custGeom>
              <a:rect b="b" l="l" r="r" t="t"/>
              <a:pathLst>
                <a:path extrusionOk="0" h="39730" w="31059">
                  <a:moveTo>
                    <a:pt x="15185" y="0"/>
                  </a:moveTo>
                  <a:lnTo>
                    <a:pt x="5445" y="587"/>
                  </a:lnTo>
                  <a:lnTo>
                    <a:pt x="1" y="31701"/>
                  </a:lnTo>
                  <a:cubicBezTo>
                    <a:pt x="1" y="31701"/>
                    <a:pt x="2464" y="36400"/>
                    <a:pt x="9769" y="38476"/>
                  </a:cubicBezTo>
                  <a:cubicBezTo>
                    <a:pt x="13267" y="39471"/>
                    <a:pt x="15492" y="39730"/>
                    <a:pt x="16861" y="39730"/>
                  </a:cubicBezTo>
                  <a:cubicBezTo>
                    <a:pt x="18350" y="39730"/>
                    <a:pt x="18826" y="39423"/>
                    <a:pt x="18826" y="39423"/>
                  </a:cubicBezTo>
                  <a:lnTo>
                    <a:pt x="31058" y="8906"/>
                  </a:lnTo>
                  <a:lnTo>
                    <a:pt x="20853" y="2451"/>
                  </a:lnTo>
                  <a:lnTo>
                    <a:pt x="151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5"/>
            <p:cNvSpPr/>
            <p:nvPr/>
          </p:nvSpPr>
          <p:spPr>
            <a:xfrm>
              <a:off x="1234425" y="2552400"/>
              <a:ext cx="791675" cy="1007425"/>
            </a:xfrm>
            <a:custGeom>
              <a:rect b="b" l="l" r="r" t="t"/>
              <a:pathLst>
                <a:path extrusionOk="0" h="40297" w="31667">
                  <a:moveTo>
                    <a:pt x="15426" y="575"/>
                  </a:moveTo>
                  <a:lnTo>
                    <a:pt x="21011" y="2989"/>
                  </a:lnTo>
                  <a:lnTo>
                    <a:pt x="30995" y="9305"/>
                  </a:lnTo>
                  <a:lnTo>
                    <a:pt x="18895" y="39498"/>
                  </a:lnTo>
                  <a:cubicBezTo>
                    <a:pt x="18717" y="39567"/>
                    <a:pt x="18204" y="39723"/>
                    <a:pt x="17149" y="39723"/>
                  </a:cubicBezTo>
                  <a:cubicBezTo>
                    <a:pt x="15815" y="39723"/>
                    <a:pt x="13617" y="39474"/>
                    <a:pt x="10139" y="38485"/>
                  </a:cubicBezTo>
                  <a:cubicBezTo>
                    <a:pt x="3575" y="36618"/>
                    <a:pt x="961" y="32559"/>
                    <a:pt x="593" y="31934"/>
                  </a:cubicBezTo>
                  <a:lnTo>
                    <a:pt x="5982" y="1144"/>
                  </a:lnTo>
                  <a:lnTo>
                    <a:pt x="15426" y="575"/>
                  </a:lnTo>
                  <a:close/>
                  <a:moveTo>
                    <a:pt x="15477" y="0"/>
                  </a:moveTo>
                  <a:cubicBezTo>
                    <a:pt x="15472" y="0"/>
                    <a:pt x="15466" y="1"/>
                    <a:pt x="15460" y="1"/>
                  </a:cubicBezTo>
                  <a:lnTo>
                    <a:pt x="5720" y="587"/>
                  </a:lnTo>
                  <a:cubicBezTo>
                    <a:pt x="5588" y="594"/>
                    <a:pt x="5478" y="692"/>
                    <a:pt x="5455" y="822"/>
                  </a:cubicBezTo>
                  <a:lnTo>
                    <a:pt x="11" y="31938"/>
                  </a:lnTo>
                  <a:cubicBezTo>
                    <a:pt x="1" y="31999"/>
                    <a:pt x="10" y="32063"/>
                    <a:pt x="39" y="32120"/>
                  </a:cubicBezTo>
                  <a:cubicBezTo>
                    <a:pt x="143" y="32316"/>
                    <a:pt x="2645" y="36950"/>
                    <a:pt x="9983" y="39036"/>
                  </a:cubicBezTo>
                  <a:cubicBezTo>
                    <a:pt x="13479" y="40031"/>
                    <a:pt x="15734" y="40296"/>
                    <a:pt x="17147" y="40296"/>
                  </a:cubicBezTo>
                  <a:cubicBezTo>
                    <a:pt x="18701" y="40296"/>
                    <a:pt x="19233" y="39974"/>
                    <a:pt x="19273" y="39949"/>
                  </a:cubicBezTo>
                  <a:cubicBezTo>
                    <a:pt x="19323" y="39917"/>
                    <a:pt x="19361" y="39871"/>
                    <a:pt x="19383" y="39815"/>
                  </a:cubicBezTo>
                  <a:lnTo>
                    <a:pt x="31616" y="9297"/>
                  </a:lnTo>
                  <a:cubicBezTo>
                    <a:pt x="31667" y="9169"/>
                    <a:pt x="31620" y="9023"/>
                    <a:pt x="31503" y="8950"/>
                  </a:cubicBezTo>
                  <a:lnTo>
                    <a:pt x="21299" y="2495"/>
                  </a:lnTo>
                  <a:cubicBezTo>
                    <a:pt x="21286" y="2487"/>
                    <a:pt x="21273" y="2479"/>
                    <a:pt x="21259" y="2474"/>
                  </a:cubicBezTo>
                  <a:lnTo>
                    <a:pt x="15591" y="23"/>
                  </a:lnTo>
                  <a:cubicBezTo>
                    <a:pt x="15555" y="8"/>
                    <a:pt x="15516" y="0"/>
                    <a:pt x="15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5"/>
            <p:cNvSpPr/>
            <p:nvPr/>
          </p:nvSpPr>
          <p:spPr>
            <a:xfrm>
              <a:off x="1241725" y="2559525"/>
              <a:ext cx="519650" cy="988575"/>
            </a:xfrm>
            <a:custGeom>
              <a:rect b="b" l="l" r="r" t="t"/>
              <a:pathLst>
                <a:path extrusionOk="0" h="39543" w="20786">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5"/>
            <p:cNvSpPr/>
            <p:nvPr/>
          </p:nvSpPr>
          <p:spPr>
            <a:xfrm>
              <a:off x="1241725" y="2559525"/>
              <a:ext cx="519650" cy="988575"/>
            </a:xfrm>
            <a:custGeom>
              <a:rect b="b" l="l" r="r" t="t"/>
              <a:pathLst>
                <a:path extrusionOk="0" h="39543" w="20786">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5"/>
            <p:cNvSpPr/>
            <p:nvPr/>
          </p:nvSpPr>
          <p:spPr>
            <a:xfrm>
              <a:off x="1550600" y="3449400"/>
              <a:ext cx="26300" cy="63850"/>
            </a:xfrm>
            <a:custGeom>
              <a:rect b="b" l="l" r="r" t="t"/>
              <a:pathLst>
                <a:path extrusionOk="0" h="2554" w="1052">
                  <a:moveTo>
                    <a:pt x="742" y="1"/>
                  </a:moveTo>
                  <a:cubicBezTo>
                    <a:pt x="609" y="1"/>
                    <a:pt x="489" y="92"/>
                    <a:pt x="459" y="225"/>
                  </a:cubicBezTo>
                  <a:lnTo>
                    <a:pt x="33" y="2207"/>
                  </a:lnTo>
                  <a:cubicBezTo>
                    <a:pt x="0" y="2362"/>
                    <a:pt x="98" y="2514"/>
                    <a:pt x="253" y="2548"/>
                  </a:cubicBezTo>
                  <a:cubicBezTo>
                    <a:pt x="272" y="2551"/>
                    <a:pt x="292" y="2554"/>
                    <a:pt x="313" y="2554"/>
                  </a:cubicBezTo>
                  <a:cubicBezTo>
                    <a:pt x="447" y="2554"/>
                    <a:pt x="564" y="2459"/>
                    <a:pt x="592" y="2328"/>
                  </a:cubicBezTo>
                  <a:lnTo>
                    <a:pt x="1018" y="347"/>
                  </a:lnTo>
                  <a:cubicBezTo>
                    <a:pt x="1051" y="192"/>
                    <a:pt x="952" y="40"/>
                    <a:pt x="799" y="6"/>
                  </a:cubicBezTo>
                  <a:cubicBezTo>
                    <a:pt x="779" y="2"/>
                    <a:pt x="760" y="1"/>
                    <a:pt x="7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5"/>
            <p:cNvSpPr/>
            <p:nvPr/>
          </p:nvSpPr>
          <p:spPr>
            <a:xfrm>
              <a:off x="1572100" y="2814100"/>
              <a:ext cx="141250" cy="599050"/>
            </a:xfrm>
            <a:custGeom>
              <a:rect b="b" l="l" r="r" t="t"/>
              <a:pathLst>
                <a:path extrusionOk="0" h="23962" w="5650">
                  <a:moveTo>
                    <a:pt x="5335" y="1"/>
                  </a:moveTo>
                  <a:cubicBezTo>
                    <a:pt x="5203" y="1"/>
                    <a:pt x="5085" y="92"/>
                    <a:pt x="5056" y="226"/>
                  </a:cubicBezTo>
                  <a:lnTo>
                    <a:pt x="33" y="23615"/>
                  </a:lnTo>
                  <a:cubicBezTo>
                    <a:pt x="0" y="23769"/>
                    <a:pt x="98" y="23921"/>
                    <a:pt x="253" y="23955"/>
                  </a:cubicBezTo>
                  <a:cubicBezTo>
                    <a:pt x="272" y="23958"/>
                    <a:pt x="292" y="23961"/>
                    <a:pt x="313" y="23961"/>
                  </a:cubicBezTo>
                  <a:cubicBezTo>
                    <a:pt x="447" y="23961"/>
                    <a:pt x="564" y="23867"/>
                    <a:pt x="592" y="23735"/>
                  </a:cubicBezTo>
                  <a:lnTo>
                    <a:pt x="5616" y="347"/>
                  </a:lnTo>
                  <a:cubicBezTo>
                    <a:pt x="5649" y="192"/>
                    <a:pt x="5551" y="40"/>
                    <a:pt x="5396" y="7"/>
                  </a:cubicBezTo>
                  <a:cubicBezTo>
                    <a:pt x="5375" y="3"/>
                    <a:pt x="5355" y="1"/>
                    <a:pt x="5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5"/>
            <p:cNvSpPr/>
            <p:nvPr/>
          </p:nvSpPr>
          <p:spPr>
            <a:xfrm>
              <a:off x="1404600" y="2836875"/>
              <a:ext cx="174275" cy="50200"/>
            </a:xfrm>
            <a:custGeom>
              <a:rect b="b" l="l" r="r" t="t"/>
              <a:pathLst>
                <a:path extrusionOk="0" h="2008" w="6971">
                  <a:moveTo>
                    <a:pt x="314" y="0"/>
                  </a:moveTo>
                  <a:cubicBezTo>
                    <a:pt x="183" y="0"/>
                    <a:pt x="66" y="90"/>
                    <a:pt x="35" y="224"/>
                  </a:cubicBezTo>
                  <a:cubicBezTo>
                    <a:pt x="0" y="378"/>
                    <a:pt x="97" y="530"/>
                    <a:pt x="251" y="566"/>
                  </a:cubicBezTo>
                  <a:lnTo>
                    <a:pt x="6607" y="2000"/>
                  </a:lnTo>
                  <a:cubicBezTo>
                    <a:pt x="6627" y="2005"/>
                    <a:pt x="6648" y="2008"/>
                    <a:pt x="6670" y="2008"/>
                  </a:cubicBezTo>
                  <a:lnTo>
                    <a:pt x="6670" y="2008"/>
                  </a:lnTo>
                  <a:cubicBezTo>
                    <a:pt x="6816" y="2008"/>
                    <a:pt x="6939" y="1899"/>
                    <a:pt x="6954" y="1754"/>
                  </a:cubicBezTo>
                  <a:cubicBezTo>
                    <a:pt x="6971" y="1609"/>
                    <a:pt x="6874" y="1475"/>
                    <a:pt x="6732" y="1443"/>
                  </a:cubicBezTo>
                  <a:lnTo>
                    <a:pt x="377" y="7"/>
                  </a:lnTo>
                  <a:cubicBezTo>
                    <a:pt x="356" y="3"/>
                    <a:pt x="335" y="0"/>
                    <a:pt x="314" y="0"/>
                  </a:cubicBezTo>
                  <a:close/>
                  <a:moveTo>
                    <a:pt x="6670" y="2008"/>
                  </a:moveTo>
                  <a:cubicBezTo>
                    <a:pt x="6670" y="2008"/>
                    <a:pt x="6670" y="2008"/>
                    <a:pt x="6669" y="2008"/>
                  </a:cubicBezTo>
                  <a:lnTo>
                    <a:pt x="6671" y="2008"/>
                  </a:lnTo>
                  <a:cubicBezTo>
                    <a:pt x="6670" y="2008"/>
                    <a:pt x="6670" y="2008"/>
                    <a:pt x="6670" y="20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5"/>
            <p:cNvSpPr/>
            <p:nvPr/>
          </p:nvSpPr>
          <p:spPr>
            <a:xfrm>
              <a:off x="1747675" y="2604275"/>
              <a:ext cx="87000" cy="189875"/>
            </a:xfrm>
            <a:custGeom>
              <a:rect b="b" l="l" r="r" t="t"/>
              <a:pathLst>
                <a:path extrusionOk="0" h="7595" w="3480">
                  <a:moveTo>
                    <a:pt x="1938" y="1"/>
                  </a:moveTo>
                  <a:lnTo>
                    <a:pt x="0" y="3694"/>
                  </a:lnTo>
                  <a:lnTo>
                    <a:pt x="3480" y="7594"/>
                  </a:lnTo>
                  <a:lnTo>
                    <a:pt x="19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5"/>
            <p:cNvSpPr/>
            <p:nvPr/>
          </p:nvSpPr>
          <p:spPr>
            <a:xfrm>
              <a:off x="1739950" y="2597100"/>
              <a:ext cx="102650" cy="204175"/>
            </a:xfrm>
            <a:custGeom>
              <a:rect b="b" l="l" r="r" t="t"/>
              <a:pathLst>
                <a:path extrusionOk="0" h="8167" w="4106">
                  <a:moveTo>
                    <a:pt x="2126" y="1134"/>
                  </a:moveTo>
                  <a:lnTo>
                    <a:pt x="3298" y="6901"/>
                  </a:lnTo>
                  <a:lnTo>
                    <a:pt x="3298" y="6901"/>
                  </a:lnTo>
                  <a:lnTo>
                    <a:pt x="654" y="3938"/>
                  </a:lnTo>
                  <a:lnTo>
                    <a:pt x="2126" y="1134"/>
                  </a:lnTo>
                  <a:close/>
                  <a:moveTo>
                    <a:pt x="2246" y="1"/>
                  </a:moveTo>
                  <a:cubicBezTo>
                    <a:pt x="2148" y="1"/>
                    <a:pt x="2049" y="50"/>
                    <a:pt x="1994" y="154"/>
                  </a:cubicBezTo>
                  <a:lnTo>
                    <a:pt x="55" y="3847"/>
                  </a:lnTo>
                  <a:cubicBezTo>
                    <a:pt x="0" y="3952"/>
                    <a:pt x="16" y="4081"/>
                    <a:pt x="95" y="4170"/>
                  </a:cubicBezTo>
                  <a:lnTo>
                    <a:pt x="3576" y="8071"/>
                  </a:lnTo>
                  <a:cubicBezTo>
                    <a:pt x="3630" y="8132"/>
                    <a:pt x="3707" y="8167"/>
                    <a:pt x="3789" y="8167"/>
                  </a:cubicBezTo>
                  <a:cubicBezTo>
                    <a:pt x="3969" y="8167"/>
                    <a:pt x="4105" y="8000"/>
                    <a:pt x="4069" y="7823"/>
                  </a:cubicBezTo>
                  <a:lnTo>
                    <a:pt x="2528" y="230"/>
                  </a:lnTo>
                  <a:cubicBezTo>
                    <a:pt x="2497" y="82"/>
                    <a:pt x="2372" y="1"/>
                    <a:pt x="2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5"/>
            <p:cNvSpPr/>
            <p:nvPr/>
          </p:nvSpPr>
          <p:spPr>
            <a:xfrm>
              <a:off x="1586575" y="2152000"/>
              <a:ext cx="334200" cy="652050"/>
            </a:xfrm>
            <a:custGeom>
              <a:rect b="b" l="l" r="r" t="t"/>
              <a:pathLst>
                <a:path extrusionOk="0" h="26082" w="13368">
                  <a:moveTo>
                    <a:pt x="8863" y="1"/>
                  </a:moveTo>
                  <a:cubicBezTo>
                    <a:pt x="7297" y="1"/>
                    <a:pt x="9153" y="1453"/>
                    <a:pt x="9153" y="1453"/>
                  </a:cubicBezTo>
                  <a:cubicBezTo>
                    <a:pt x="9153" y="1453"/>
                    <a:pt x="5570" y="1481"/>
                    <a:pt x="2961" y="2527"/>
                  </a:cubicBezTo>
                  <a:cubicBezTo>
                    <a:pt x="353" y="3573"/>
                    <a:pt x="0" y="7571"/>
                    <a:pt x="204" y="9155"/>
                  </a:cubicBezTo>
                  <a:cubicBezTo>
                    <a:pt x="408" y="10739"/>
                    <a:pt x="2364" y="12909"/>
                    <a:pt x="2364" y="12909"/>
                  </a:cubicBezTo>
                  <a:lnTo>
                    <a:pt x="2270" y="16763"/>
                  </a:lnTo>
                  <a:lnTo>
                    <a:pt x="4551" y="20245"/>
                  </a:lnTo>
                  <a:lnTo>
                    <a:pt x="4679" y="26081"/>
                  </a:lnTo>
                  <a:lnTo>
                    <a:pt x="9834" y="16690"/>
                  </a:lnTo>
                  <a:cubicBezTo>
                    <a:pt x="9834" y="16690"/>
                    <a:pt x="9669" y="12981"/>
                    <a:pt x="9839" y="10848"/>
                  </a:cubicBezTo>
                  <a:cubicBezTo>
                    <a:pt x="10009" y="8717"/>
                    <a:pt x="10523" y="5375"/>
                    <a:pt x="11438" y="5068"/>
                  </a:cubicBezTo>
                  <a:cubicBezTo>
                    <a:pt x="12355" y="4762"/>
                    <a:pt x="13367" y="3655"/>
                    <a:pt x="12760" y="1955"/>
                  </a:cubicBezTo>
                  <a:cubicBezTo>
                    <a:pt x="12580" y="1452"/>
                    <a:pt x="12403" y="1275"/>
                    <a:pt x="12243" y="1275"/>
                  </a:cubicBezTo>
                  <a:cubicBezTo>
                    <a:pt x="11863" y="1275"/>
                    <a:pt x="11579" y="2275"/>
                    <a:pt x="11579" y="2275"/>
                  </a:cubicBezTo>
                  <a:cubicBezTo>
                    <a:pt x="11579" y="2275"/>
                    <a:pt x="10684" y="57"/>
                    <a:pt x="8955" y="2"/>
                  </a:cubicBezTo>
                  <a:cubicBezTo>
                    <a:pt x="8923" y="1"/>
                    <a:pt x="8893" y="1"/>
                    <a:pt x="88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5"/>
            <p:cNvSpPr/>
            <p:nvPr/>
          </p:nvSpPr>
          <p:spPr>
            <a:xfrm>
              <a:off x="1578825" y="2144825"/>
              <a:ext cx="340525" cy="666350"/>
            </a:xfrm>
            <a:custGeom>
              <a:rect b="b" l="l" r="r" t="t"/>
              <a:pathLst>
                <a:path extrusionOk="0" h="26654" w="13621">
                  <a:moveTo>
                    <a:pt x="9189" y="574"/>
                  </a:moveTo>
                  <a:cubicBezTo>
                    <a:pt x="9210" y="574"/>
                    <a:pt x="9232" y="575"/>
                    <a:pt x="9256" y="575"/>
                  </a:cubicBezTo>
                  <a:cubicBezTo>
                    <a:pt x="10774" y="624"/>
                    <a:pt x="11615" y="2649"/>
                    <a:pt x="11623" y="2669"/>
                  </a:cubicBezTo>
                  <a:cubicBezTo>
                    <a:pt x="11668" y="2780"/>
                    <a:pt x="11773" y="2847"/>
                    <a:pt x="11898" y="2847"/>
                  </a:cubicBezTo>
                  <a:cubicBezTo>
                    <a:pt x="11900" y="2847"/>
                    <a:pt x="11902" y="2847"/>
                    <a:pt x="11905" y="2847"/>
                  </a:cubicBezTo>
                  <a:cubicBezTo>
                    <a:pt x="12027" y="2841"/>
                    <a:pt x="12130" y="2758"/>
                    <a:pt x="12164" y="2640"/>
                  </a:cubicBezTo>
                  <a:cubicBezTo>
                    <a:pt x="12265" y="2282"/>
                    <a:pt x="12466" y="1889"/>
                    <a:pt x="12530" y="1844"/>
                  </a:cubicBezTo>
                  <a:cubicBezTo>
                    <a:pt x="12531" y="1845"/>
                    <a:pt x="12644" y="1905"/>
                    <a:pt x="12799" y="2339"/>
                  </a:cubicBezTo>
                  <a:cubicBezTo>
                    <a:pt x="13029" y="2982"/>
                    <a:pt x="13021" y="3588"/>
                    <a:pt x="12775" y="4094"/>
                  </a:cubicBezTo>
                  <a:cubicBezTo>
                    <a:pt x="12552" y="4554"/>
                    <a:pt x="12134" y="4923"/>
                    <a:pt x="11657" y="5084"/>
                  </a:cubicBezTo>
                  <a:cubicBezTo>
                    <a:pt x="10405" y="5503"/>
                    <a:pt x="9967" y="9805"/>
                    <a:pt x="9863" y="11112"/>
                  </a:cubicBezTo>
                  <a:cubicBezTo>
                    <a:pt x="9706" y="13090"/>
                    <a:pt x="9831" y="16344"/>
                    <a:pt x="9856" y="16910"/>
                  </a:cubicBezTo>
                  <a:lnTo>
                    <a:pt x="5252" y="25295"/>
                  </a:lnTo>
                  <a:lnTo>
                    <a:pt x="5147" y="20527"/>
                  </a:lnTo>
                  <a:cubicBezTo>
                    <a:pt x="5146" y="20473"/>
                    <a:pt x="5129" y="20420"/>
                    <a:pt x="5100" y="20375"/>
                  </a:cubicBezTo>
                  <a:lnTo>
                    <a:pt x="2868" y="16968"/>
                  </a:lnTo>
                  <a:lnTo>
                    <a:pt x="2959" y="13204"/>
                  </a:lnTo>
                  <a:cubicBezTo>
                    <a:pt x="2961" y="13131"/>
                    <a:pt x="2935" y="13059"/>
                    <a:pt x="2886" y="13005"/>
                  </a:cubicBezTo>
                  <a:cubicBezTo>
                    <a:pt x="2867" y="12983"/>
                    <a:pt x="987" y="10883"/>
                    <a:pt x="797" y="9406"/>
                  </a:cubicBezTo>
                  <a:cubicBezTo>
                    <a:pt x="595" y="7830"/>
                    <a:pt x="963" y="4048"/>
                    <a:pt x="3377" y="3081"/>
                  </a:cubicBezTo>
                  <a:cubicBezTo>
                    <a:pt x="5903" y="2067"/>
                    <a:pt x="9429" y="2027"/>
                    <a:pt x="9465" y="2027"/>
                  </a:cubicBezTo>
                  <a:cubicBezTo>
                    <a:pt x="9735" y="2025"/>
                    <a:pt x="9852" y="1682"/>
                    <a:pt x="9639" y="1516"/>
                  </a:cubicBezTo>
                  <a:cubicBezTo>
                    <a:pt x="9220" y="1188"/>
                    <a:pt x="8826" y="740"/>
                    <a:pt x="8814" y="630"/>
                  </a:cubicBezTo>
                  <a:cubicBezTo>
                    <a:pt x="8815" y="630"/>
                    <a:pt x="8888" y="574"/>
                    <a:pt x="9189" y="574"/>
                  </a:cubicBezTo>
                  <a:close/>
                  <a:moveTo>
                    <a:pt x="9151" y="1"/>
                  </a:moveTo>
                  <a:cubicBezTo>
                    <a:pt x="8887" y="1"/>
                    <a:pt x="8423" y="44"/>
                    <a:pt x="8289" y="412"/>
                  </a:cubicBezTo>
                  <a:cubicBezTo>
                    <a:pt x="8168" y="748"/>
                    <a:pt x="8437" y="1152"/>
                    <a:pt x="8746" y="1480"/>
                  </a:cubicBezTo>
                  <a:cubicBezTo>
                    <a:pt x="7556" y="1543"/>
                    <a:pt x="5115" y="1766"/>
                    <a:pt x="3164" y="2549"/>
                  </a:cubicBezTo>
                  <a:cubicBezTo>
                    <a:pt x="415" y="3651"/>
                    <a:pt x="0" y="7693"/>
                    <a:pt x="230" y="9478"/>
                  </a:cubicBezTo>
                  <a:cubicBezTo>
                    <a:pt x="421" y="10967"/>
                    <a:pt x="2010" y="12871"/>
                    <a:pt x="2384" y="13301"/>
                  </a:cubicBezTo>
                  <a:lnTo>
                    <a:pt x="2294" y="17043"/>
                  </a:lnTo>
                  <a:cubicBezTo>
                    <a:pt x="2293" y="17101"/>
                    <a:pt x="2308" y="17159"/>
                    <a:pt x="2340" y="17207"/>
                  </a:cubicBezTo>
                  <a:lnTo>
                    <a:pt x="4577" y="20620"/>
                  </a:lnTo>
                  <a:lnTo>
                    <a:pt x="4702" y="26374"/>
                  </a:lnTo>
                  <a:cubicBezTo>
                    <a:pt x="4705" y="26504"/>
                    <a:pt x="4795" y="26615"/>
                    <a:pt x="4921" y="26646"/>
                  </a:cubicBezTo>
                  <a:cubicBezTo>
                    <a:pt x="4943" y="26651"/>
                    <a:pt x="4966" y="26654"/>
                    <a:pt x="4989" y="26654"/>
                  </a:cubicBezTo>
                  <a:cubicBezTo>
                    <a:pt x="5093" y="26654"/>
                    <a:pt x="5189" y="26596"/>
                    <a:pt x="5239" y="26505"/>
                  </a:cubicBezTo>
                  <a:lnTo>
                    <a:pt x="10395" y="17114"/>
                  </a:lnTo>
                  <a:cubicBezTo>
                    <a:pt x="10419" y="17068"/>
                    <a:pt x="10432" y="17015"/>
                    <a:pt x="10430" y="16964"/>
                  </a:cubicBezTo>
                  <a:cubicBezTo>
                    <a:pt x="10428" y="16927"/>
                    <a:pt x="10267" y="13247"/>
                    <a:pt x="10434" y="11157"/>
                  </a:cubicBezTo>
                  <a:cubicBezTo>
                    <a:pt x="10669" y="8193"/>
                    <a:pt x="11274" y="5815"/>
                    <a:pt x="11838" y="5626"/>
                  </a:cubicBezTo>
                  <a:cubicBezTo>
                    <a:pt x="12458" y="5419"/>
                    <a:pt x="13001" y="4940"/>
                    <a:pt x="13289" y="4344"/>
                  </a:cubicBezTo>
                  <a:cubicBezTo>
                    <a:pt x="13604" y="3697"/>
                    <a:pt x="13621" y="2937"/>
                    <a:pt x="13339" y="2146"/>
                  </a:cubicBezTo>
                  <a:cubicBezTo>
                    <a:pt x="13206" y="1773"/>
                    <a:pt x="13000" y="1276"/>
                    <a:pt x="12562" y="1276"/>
                  </a:cubicBezTo>
                  <a:cubicBezTo>
                    <a:pt x="12553" y="1276"/>
                    <a:pt x="12544" y="1276"/>
                    <a:pt x="12535" y="1276"/>
                  </a:cubicBezTo>
                  <a:cubicBezTo>
                    <a:pt x="12234" y="1286"/>
                    <a:pt x="12010" y="1561"/>
                    <a:pt x="11854" y="1862"/>
                  </a:cubicBezTo>
                  <a:cubicBezTo>
                    <a:pt x="11436" y="1149"/>
                    <a:pt x="10580" y="45"/>
                    <a:pt x="9274" y="4"/>
                  </a:cubicBezTo>
                  <a:cubicBezTo>
                    <a:pt x="9242" y="2"/>
                    <a:pt x="9200" y="1"/>
                    <a:pt x="91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5"/>
            <p:cNvSpPr/>
            <p:nvPr/>
          </p:nvSpPr>
          <p:spPr>
            <a:xfrm>
              <a:off x="1586575" y="2152000"/>
              <a:ext cx="334150" cy="606550"/>
            </a:xfrm>
            <a:custGeom>
              <a:rect b="b" l="l" r="r" t="t"/>
              <a:pathLst>
                <a:path extrusionOk="0" h="24262" w="13366">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5"/>
            <p:cNvSpPr/>
            <p:nvPr/>
          </p:nvSpPr>
          <p:spPr>
            <a:xfrm>
              <a:off x="1586575" y="2152000"/>
              <a:ext cx="334150" cy="606550"/>
            </a:xfrm>
            <a:custGeom>
              <a:rect b="b" l="l" r="r" t="t"/>
              <a:pathLst>
                <a:path extrusionOk="0" h="24262" w="13366">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5"/>
            <p:cNvSpPr/>
            <p:nvPr/>
          </p:nvSpPr>
          <p:spPr>
            <a:xfrm>
              <a:off x="1586550" y="2152000"/>
              <a:ext cx="334175" cy="336775"/>
            </a:xfrm>
            <a:custGeom>
              <a:rect b="b" l="l" r="r" t="t"/>
              <a:pathLst>
                <a:path extrusionOk="0" h="13471" w="13367">
                  <a:moveTo>
                    <a:pt x="8866" y="1"/>
                  </a:moveTo>
                  <a:cubicBezTo>
                    <a:pt x="7295" y="1"/>
                    <a:pt x="9153" y="1453"/>
                    <a:pt x="9153" y="1453"/>
                  </a:cubicBezTo>
                  <a:cubicBezTo>
                    <a:pt x="9153" y="1453"/>
                    <a:pt x="5570" y="1481"/>
                    <a:pt x="2962" y="2527"/>
                  </a:cubicBezTo>
                  <a:cubicBezTo>
                    <a:pt x="354" y="3573"/>
                    <a:pt x="0" y="7571"/>
                    <a:pt x="204" y="9155"/>
                  </a:cubicBezTo>
                  <a:cubicBezTo>
                    <a:pt x="408" y="10739"/>
                    <a:pt x="2363" y="12909"/>
                    <a:pt x="2363" y="12909"/>
                  </a:cubicBezTo>
                  <a:lnTo>
                    <a:pt x="2356" y="13258"/>
                  </a:lnTo>
                  <a:lnTo>
                    <a:pt x="4646" y="13470"/>
                  </a:lnTo>
                  <a:lnTo>
                    <a:pt x="9873" y="10454"/>
                  </a:lnTo>
                  <a:cubicBezTo>
                    <a:pt x="10072" y="8327"/>
                    <a:pt x="10578" y="5357"/>
                    <a:pt x="11439" y="5068"/>
                  </a:cubicBezTo>
                  <a:cubicBezTo>
                    <a:pt x="12354" y="4762"/>
                    <a:pt x="13367" y="3655"/>
                    <a:pt x="12759" y="1955"/>
                  </a:cubicBezTo>
                  <a:cubicBezTo>
                    <a:pt x="12580" y="1452"/>
                    <a:pt x="12403" y="1275"/>
                    <a:pt x="12243" y="1275"/>
                  </a:cubicBezTo>
                  <a:cubicBezTo>
                    <a:pt x="11863" y="1275"/>
                    <a:pt x="11579" y="2275"/>
                    <a:pt x="11579" y="2275"/>
                  </a:cubicBezTo>
                  <a:cubicBezTo>
                    <a:pt x="11579" y="2275"/>
                    <a:pt x="10683" y="57"/>
                    <a:pt x="8956" y="2"/>
                  </a:cubicBezTo>
                  <a:cubicBezTo>
                    <a:pt x="8925" y="1"/>
                    <a:pt x="8895" y="1"/>
                    <a:pt x="88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5"/>
            <p:cNvSpPr/>
            <p:nvPr/>
          </p:nvSpPr>
          <p:spPr>
            <a:xfrm>
              <a:off x="1578825" y="2144850"/>
              <a:ext cx="340525" cy="351075"/>
            </a:xfrm>
            <a:custGeom>
              <a:rect b="b" l="l" r="r" t="t"/>
              <a:pathLst>
                <a:path extrusionOk="0" h="14043" w="13621">
                  <a:moveTo>
                    <a:pt x="9189" y="573"/>
                  </a:moveTo>
                  <a:cubicBezTo>
                    <a:pt x="9210" y="573"/>
                    <a:pt x="9232" y="574"/>
                    <a:pt x="9256" y="574"/>
                  </a:cubicBezTo>
                  <a:cubicBezTo>
                    <a:pt x="10774" y="623"/>
                    <a:pt x="11615" y="2648"/>
                    <a:pt x="11624" y="2668"/>
                  </a:cubicBezTo>
                  <a:cubicBezTo>
                    <a:pt x="11669" y="2779"/>
                    <a:pt x="11773" y="2846"/>
                    <a:pt x="11898" y="2846"/>
                  </a:cubicBezTo>
                  <a:cubicBezTo>
                    <a:pt x="11900" y="2846"/>
                    <a:pt x="11902" y="2846"/>
                    <a:pt x="11905" y="2846"/>
                  </a:cubicBezTo>
                  <a:cubicBezTo>
                    <a:pt x="12027" y="2840"/>
                    <a:pt x="12130" y="2757"/>
                    <a:pt x="12164" y="2639"/>
                  </a:cubicBezTo>
                  <a:cubicBezTo>
                    <a:pt x="12265" y="2281"/>
                    <a:pt x="12466" y="1888"/>
                    <a:pt x="12530" y="1843"/>
                  </a:cubicBezTo>
                  <a:cubicBezTo>
                    <a:pt x="12531" y="1844"/>
                    <a:pt x="12646" y="1904"/>
                    <a:pt x="12801" y="2338"/>
                  </a:cubicBezTo>
                  <a:cubicBezTo>
                    <a:pt x="13030" y="2981"/>
                    <a:pt x="13021" y="3587"/>
                    <a:pt x="12775" y="4093"/>
                  </a:cubicBezTo>
                  <a:cubicBezTo>
                    <a:pt x="12552" y="4553"/>
                    <a:pt x="12134" y="4922"/>
                    <a:pt x="11657" y="5083"/>
                  </a:cubicBezTo>
                  <a:cubicBezTo>
                    <a:pt x="10577" y="5444"/>
                    <a:pt x="10103" y="8606"/>
                    <a:pt x="9912" y="10565"/>
                  </a:cubicBezTo>
                  <a:lnTo>
                    <a:pt x="4891" y="13463"/>
                  </a:lnTo>
                  <a:lnTo>
                    <a:pt x="2957" y="13283"/>
                  </a:lnTo>
                  <a:lnTo>
                    <a:pt x="2959" y="13203"/>
                  </a:lnTo>
                  <a:cubicBezTo>
                    <a:pt x="2961" y="13130"/>
                    <a:pt x="2935" y="13058"/>
                    <a:pt x="2886" y="13004"/>
                  </a:cubicBezTo>
                  <a:cubicBezTo>
                    <a:pt x="2867" y="12982"/>
                    <a:pt x="988" y="10883"/>
                    <a:pt x="799" y="9405"/>
                  </a:cubicBezTo>
                  <a:cubicBezTo>
                    <a:pt x="595" y="7829"/>
                    <a:pt x="963" y="4047"/>
                    <a:pt x="3377" y="3080"/>
                  </a:cubicBezTo>
                  <a:cubicBezTo>
                    <a:pt x="5904" y="2066"/>
                    <a:pt x="9430" y="2026"/>
                    <a:pt x="9465" y="2026"/>
                  </a:cubicBezTo>
                  <a:cubicBezTo>
                    <a:pt x="9736" y="2024"/>
                    <a:pt x="9852" y="1681"/>
                    <a:pt x="9639" y="1515"/>
                  </a:cubicBezTo>
                  <a:cubicBezTo>
                    <a:pt x="9220" y="1187"/>
                    <a:pt x="8826" y="739"/>
                    <a:pt x="8815" y="629"/>
                  </a:cubicBezTo>
                  <a:cubicBezTo>
                    <a:pt x="8815" y="629"/>
                    <a:pt x="8889" y="573"/>
                    <a:pt x="9189" y="573"/>
                  </a:cubicBezTo>
                  <a:close/>
                  <a:moveTo>
                    <a:pt x="9155" y="0"/>
                  </a:moveTo>
                  <a:cubicBezTo>
                    <a:pt x="8892" y="0"/>
                    <a:pt x="8423" y="41"/>
                    <a:pt x="8289" y="413"/>
                  </a:cubicBezTo>
                  <a:cubicBezTo>
                    <a:pt x="8166" y="747"/>
                    <a:pt x="8436" y="1151"/>
                    <a:pt x="8746" y="1479"/>
                  </a:cubicBezTo>
                  <a:cubicBezTo>
                    <a:pt x="7555" y="1542"/>
                    <a:pt x="5114" y="1765"/>
                    <a:pt x="3163" y="2548"/>
                  </a:cubicBezTo>
                  <a:cubicBezTo>
                    <a:pt x="415" y="3650"/>
                    <a:pt x="0" y="7693"/>
                    <a:pt x="230" y="9477"/>
                  </a:cubicBezTo>
                  <a:cubicBezTo>
                    <a:pt x="421" y="10966"/>
                    <a:pt x="2008" y="12870"/>
                    <a:pt x="2384" y="13300"/>
                  </a:cubicBezTo>
                  <a:lnTo>
                    <a:pt x="2378" y="13536"/>
                  </a:lnTo>
                  <a:cubicBezTo>
                    <a:pt x="2374" y="13687"/>
                    <a:pt x="2488" y="13814"/>
                    <a:pt x="2638" y="13828"/>
                  </a:cubicBezTo>
                  <a:lnTo>
                    <a:pt x="4928" y="14042"/>
                  </a:lnTo>
                  <a:lnTo>
                    <a:pt x="4955" y="14042"/>
                  </a:lnTo>
                  <a:cubicBezTo>
                    <a:pt x="5005" y="14042"/>
                    <a:pt x="5055" y="14028"/>
                    <a:pt x="5097" y="14004"/>
                  </a:cubicBezTo>
                  <a:lnTo>
                    <a:pt x="10325" y="10987"/>
                  </a:lnTo>
                  <a:cubicBezTo>
                    <a:pt x="10405" y="10939"/>
                    <a:pt x="10458" y="10857"/>
                    <a:pt x="10467" y="10765"/>
                  </a:cubicBezTo>
                  <a:cubicBezTo>
                    <a:pt x="10763" y="7592"/>
                    <a:pt x="11381" y="5777"/>
                    <a:pt x="11838" y="5625"/>
                  </a:cubicBezTo>
                  <a:cubicBezTo>
                    <a:pt x="12457" y="5418"/>
                    <a:pt x="12999" y="4939"/>
                    <a:pt x="13289" y="4343"/>
                  </a:cubicBezTo>
                  <a:cubicBezTo>
                    <a:pt x="13604" y="3696"/>
                    <a:pt x="13621" y="2936"/>
                    <a:pt x="13338" y="2145"/>
                  </a:cubicBezTo>
                  <a:cubicBezTo>
                    <a:pt x="13204" y="1772"/>
                    <a:pt x="12999" y="1275"/>
                    <a:pt x="12562" y="1275"/>
                  </a:cubicBezTo>
                  <a:cubicBezTo>
                    <a:pt x="12553" y="1275"/>
                    <a:pt x="12544" y="1275"/>
                    <a:pt x="12535" y="1275"/>
                  </a:cubicBezTo>
                  <a:cubicBezTo>
                    <a:pt x="12234" y="1285"/>
                    <a:pt x="12010" y="1560"/>
                    <a:pt x="11854" y="1861"/>
                  </a:cubicBezTo>
                  <a:cubicBezTo>
                    <a:pt x="11434" y="1148"/>
                    <a:pt x="10578" y="44"/>
                    <a:pt x="9272" y="3"/>
                  </a:cubicBezTo>
                  <a:cubicBezTo>
                    <a:pt x="9242" y="2"/>
                    <a:pt x="9202" y="0"/>
                    <a:pt x="9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5"/>
            <p:cNvSpPr/>
            <p:nvPr/>
          </p:nvSpPr>
          <p:spPr>
            <a:xfrm>
              <a:off x="1588150" y="2265250"/>
              <a:ext cx="228125" cy="98050"/>
            </a:xfrm>
            <a:custGeom>
              <a:rect b="b" l="l" r="r" t="t"/>
              <a:pathLst>
                <a:path extrusionOk="0" h="3922" w="9125">
                  <a:moveTo>
                    <a:pt x="4273" y="1"/>
                  </a:moveTo>
                  <a:cubicBezTo>
                    <a:pt x="2981" y="1"/>
                    <a:pt x="2081" y="499"/>
                    <a:pt x="1524" y="955"/>
                  </a:cubicBezTo>
                  <a:cubicBezTo>
                    <a:pt x="651" y="1673"/>
                    <a:pt x="69" y="2752"/>
                    <a:pt x="5" y="3771"/>
                  </a:cubicBezTo>
                  <a:cubicBezTo>
                    <a:pt x="0" y="3849"/>
                    <a:pt x="60" y="3917"/>
                    <a:pt x="139" y="3922"/>
                  </a:cubicBezTo>
                  <a:lnTo>
                    <a:pt x="149" y="3922"/>
                  </a:lnTo>
                  <a:cubicBezTo>
                    <a:pt x="223" y="3922"/>
                    <a:pt x="286" y="3863"/>
                    <a:pt x="291" y="3788"/>
                  </a:cubicBezTo>
                  <a:cubicBezTo>
                    <a:pt x="349" y="2862"/>
                    <a:pt x="904" y="1837"/>
                    <a:pt x="1706" y="1178"/>
                  </a:cubicBezTo>
                  <a:cubicBezTo>
                    <a:pt x="2223" y="752"/>
                    <a:pt x="3063" y="288"/>
                    <a:pt x="4270" y="288"/>
                  </a:cubicBezTo>
                  <a:cubicBezTo>
                    <a:pt x="4484" y="288"/>
                    <a:pt x="4710" y="303"/>
                    <a:pt x="4947" y="335"/>
                  </a:cubicBezTo>
                  <a:cubicBezTo>
                    <a:pt x="6182" y="499"/>
                    <a:pt x="7074" y="549"/>
                    <a:pt x="7702" y="549"/>
                  </a:cubicBezTo>
                  <a:cubicBezTo>
                    <a:pt x="8636" y="549"/>
                    <a:pt x="8985" y="438"/>
                    <a:pt x="9008" y="431"/>
                  </a:cubicBezTo>
                  <a:cubicBezTo>
                    <a:pt x="9084" y="405"/>
                    <a:pt x="9125" y="324"/>
                    <a:pt x="9099" y="249"/>
                  </a:cubicBezTo>
                  <a:cubicBezTo>
                    <a:pt x="9080" y="189"/>
                    <a:pt x="9024" y="151"/>
                    <a:pt x="8963" y="151"/>
                  </a:cubicBezTo>
                  <a:cubicBezTo>
                    <a:pt x="8948" y="151"/>
                    <a:pt x="8933" y="153"/>
                    <a:pt x="8919" y="158"/>
                  </a:cubicBezTo>
                  <a:cubicBezTo>
                    <a:pt x="8913" y="160"/>
                    <a:pt x="8583" y="261"/>
                    <a:pt x="7699" y="261"/>
                  </a:cubicBezTo>
                  <a:cubicBezTo>
                    <a:pt x="7086" y="261"/>
                    <a:pt x="6206" y="212"/>
                    <a:pt x="4984" y="49"/>
                  </a:cubicBezTo>
                  <a:cubicBezTo>
                    <a:pt x="4735" y="16"/>
                    <a:pt x="4498" y="1"/>
                    <a:pt x="42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5"/>
            <p:cNvSpPr/>
            <p:nvPr/>
          </p:nvSpPr>
          <p:spPr>
            <a:xfrm>
              <a:off x="1603850" y="2350400"/>
              <a:ext cx="199200" cy="66725"/>
            </a:xfrm>
            <a:custGeom>
              <a:rect b="b" l="l" r="r" t="t"/>
              <a:pathLst>
                <a:path extrusionOk="0" h="2669" w="7968">
                  <a:moveTo>
                    <a:pt x="2150" y="0"/>
                  </a:moveTo>
                  <a:cubicBezTo>
                    <a:pt x="1435" y="0"/>
                    <a:pt x="771" y="305"/>
                    <a:pt x="396" y="825"/>
                  </a:cubicBezTo>
                  <a:cubicBezTo>
                    <a:pt x="30" y="1333"/>
                    <a:pt x="0" y="1960"/>
                    <a:pt x="314" y="2589"/>
                  </a:cubicBezTo>
                  <a:cubicBezTo>
                    <a:pt x="338" y="2638"/>
                    <a:pt x="388" y="2668"/>
                    <a:pt x="442" y="2669"/>
                  </a:cubicBezTo>
                  <a:lnTo>
                    <a:pt x="444" y="2669"/>
                  </a:lnTo>
                  <a:cubicBezTo>
                    <a:pt x="550" y="2669"/>
                    <a:pt x="619" y="2556"/>
                    <a:pt x="572" y="2461"/>
                  </a:cubicBezTo>
                  <a:cubicBezTo>
                    <a:pt x="306" y="1932"/>
                    <a:pt x="327" y="1410"/>
                    <a:pt x="629" y="991"/>
                  </a:cubicBezTo>
                  <a:cubicBezTo>
                    <a:pt x="946" y="552"/>
                    <a:pt x="1536" y="287"/>
                    <a:pt x="2161" y="287"/>
                  </a:cubicBezTo>
                  <a:cubicBezTo>
                    <a:pt x="2265" y="287"/>
                    <a:pt x="2369" y="294"/>
                    <a:pt x="2474" y="309"/>
                  </a:cubicBezTo>
                  <a:cubicBezTo>
                    <a:pt x="2963" y="380"/>
                    <a:pt x="3726" y="403"/>
                    <a:pt x="4525" y="403"/>
                  </a:cubicBezTo>
                  <a:cubicBezTo>
                    <a:pt x="6060" y="403"/>
                    <a:pt x="7725" y="317"/>
                    <a:pt x="7831" y="311"/>
                  </a:cubicBezTo>
                  <a:cubicBezTo>
                    <a:pt x="7909" y="304"/>
                    <a:pt x="7968" y="238"/>
                    <a:pt x="7964" y="159"/>
                  </a:cubicBezTo>
                  <a:cubicBezTo>
                    <a:pt x="7959" y="84"/>
                    <a:pt x="7897" y="25"/>
                    <a:pt x="7822" y="25"/>
                  </a:cubicBezTo>
                  <a:cubicBezTo>
                    <a:pt x="7820" y="25"/>
                    <a:pt x="7818" y="25"/>
                    <a:pt x="7815" y="25"/>
                  </a:cubicBezTo>
                  <a:cubicBezTo>
                    <a:pt x="7790" y="27"/>
                    <a:pt x="6070" y="116"/>
                    <a:pt x="4508" y="116"/>
                  </a:cubicBezTo>
                  <a:cubicBezTo>
                    <a:pt x="3725" y="116"/>
                    <a:pt x="2982" y="93"/>
                    <a:pt x="2512" y="26"/>
                  </a:cubicBezTo>
                  <a:cubicBezTo>
                    <a:pt x="2391" y="9"/>
                    <a:pt x="2270" y="0"/>
                    <a:pt x="2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5"/>
            <p:cNvSpPr/>
            <p:nvPr/>
          </p:nvSpPr>
          <p:spPr>
            <a:xfrm>
              <a:off x="1651675" y="2252325"/>
              <a:ext cx="291475" cy="354275"/>
            </a:xfrm>
            <a:custGeom>
              <a:rect b="b" l="l" r="r" t="t"/>
              <a:pathLst>
                <a:path extrusionOk="0" h="14171" w="11659">
                  <a:moveTo>
                    <a:pt x="8654" y="1"/>
                  </a:moveTo>
                  <a:lnTo>
                    <a:pt x="5666" y="1463"/>
                  </a:lnTo>
                  <a:cubicBezTo>
                    <a:pt x="5666" y="1463"/>
                    <a:pt x="6447" y="4082"/>
                    <a:pt x="6471" y="4613"/>
                  </a:cubicBezTo>
                  <a:cubicBezTo>
                    <a:pt x="6494" y="5142"/>
                    <a:pt x="4386" y="5502"/>
                    <a:pt x="4386" y="5502"/>
                  </a:cubicBezTo>
                  <a:lnTo>
                    <a:pt x="4072" y="7375"/>
                  </a:lnTo>
                  <a:lnTo>
                    <a:pt x="3278" y="7411"/>
                  </a:lnTo>
                  <a:cubicBezTo>
                    <a:pt x="3278" y="7411"/>
                    <a:pt x="2832" y="6369"/>
                    <a:pt x="2261" y="5465"/>
                  </a:cubicBezTo>
                  <a:cubicBezTo>
                    <a:pt x="2024" y="5092"/>
                    <a:pt x="1597" y="4976"/>
                    <a:pt x="1176" y="4969"/>
                  </a:cubicBezTo>
                  <a:cubicBezTo>
                    <a:pt x="1168" y="4969"/>
                    <a:pt x="1160" y="4969"/>
                    <a:pt x="1152" y="4969"/>
                  </a:cubicBezTo>
                  <a:cubicBezTo>
                    <a:pt x="506" y="4969"/>
                    <a:pt x="0" y="5532"/>
                    <a:pt x="72" y="6178"/>
                  </a:cubicBezTo>
                  <a:cubicBezTo>
                    <a:pt x="130" y="6694"/>
                    <a:pt x="222" y="7294"/>
                    <a:pt x="368" y="7673"/>
                  </a:cubicBezTo>
                  <a:cubicBezTo>
                    <a:pt x="668" y="8456"/>
                    <a:pt x="2041" y="9457"/>
                    <a:pt x="2041" y="9457"/>
                  </a:cubicBezTo>
                  <a:lnTo>
                    <a:pt x="3231" y="12324"/>
                  </a:lnTo>
                  <a:lnTo>
                    <a:pt x="9421" y="14171"/>
                  </a:lnTo>
                  <a:lnTo>
                    <a:pt x="9944" y="14015"/>
                  </a:lnTo>
                  <a:lnTo>
                    <a:pt x="10220" y="8294"/>
                  </a:lnTo>
                  <a:lnTo>
                    <a:pt x="11659" y="7831"/>
                  </a:lnTo>
                  <a:lnTo>
                    <a:pt x="9669" y="4868"/>
                  </a:lnTo>
                  <a:cubicBezTo>
                    <a:pt x="9669" y="4868"/>
                    <a:pt x="10163" y="4049"/>
                    <a:pt x="10115" y="2989"/>
                  </a:cubicBezTo>
                  <a:cubicBezTo>
                    <a:pt x="10067" y="1929"/>
                    <a:pt x="8654" y="1"/>
                    <a:pt x="86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5"/>
            <p:cNvSpPr/>
            <p:nvPr/>
          </p:nvSpPr>
          <p:spPr>
            <a:xfrm>
              <a:off x="1645275" y="2245200"/>
              <a:ext cx="306475" cy="368600"/>
            </a:xfrm>
            <a:custGeom>
              <a:rect b="b" l="l" r="r" t="t"/>
              <a:pathLst>
                <a:path extrusionOk="0" h="14744" w="12259">
                  <a:moveTo>
                    <a:pt x="8819" y="650"/>
                  </a:moveTo>
                  <a:cubicBezTo>
                    <a:pt x="9257" y="1284"/>
                    <a:pt x="10054" y="2573"/>
                    <a:pt x="10086" y="3287"/>
                  </a:cubicBezTo>
                  <a:cubicBezTo>
                    <a:pt x="10128" y="4242"/>
                    <a:pt x="9685" y="4998"/>
                    <a:pt x="9680" y="5006"/>
                  </a:cubicBezTo>
                  <a:cubicBezTo>
                    <a:pt x="9624" y="5101"/>
                    <a:pt x="9626" y="5220"/>
                    <a:pt x="9688" y="5312"/>
                  </a:cubicBezTo>
                  <a:lnTo>
                    <a:pt x="11466" y="7961"/>
                  </a:lnTo>
                  <a:lnTo>
                    <a:pt x="10389" y="8307"/>
                  </a:lnTo>
                  <a:cubicBezTo>
                    <a:pt x="10275" y="8344"/>
                    <a:pt x="10196" y="8447"/>
                    <a:pt x="10190" y="8566"/>
                  </a:cubicBezTo>
                  <a:lnTo>
                    <a:pt x="9925" y="14084"/>
                  </a:lnTo>
                  <a:lnTo>
                    <a:pt x="9677" y="14159"/>
                  </a:lnTo>
                  <a:lnTo>
                    <a:pt x="3700" y="12375"/>
                  </a:lnTo>
                  <a:lnTo>
                    <a:pt x="2561" y="9632"/>
                  </a:lnTo>
                  <a:cubicBezTo>
                    <a:pt x="2540" y="9583"/>
                    <a:pt x="2507" y="9542"/>
                    <a:pt x="2465" y="9510"/>
                  </a:cubicBezTo>
                  <a:cubicBezTo>
                    <a:pt x="2102" y="9246"/>
                    <a:pt x="1113" y="8434"/>
                    <a:pt x="891" y="7856"/>
                  </a:cubicBezTo>
                  <a:cubicBezTo>
                    <a:pt x="779" y="7565"/>
                    <a:pt x="683" y="7073"/>
                    <a:pt x="612" y="6430"/>
                  </a:cubicBezTo>
                  <a:cubicBezTo>
                    <a:pt x="585" y="6201"/>
                    <a:pt x="659" y="5972"/>
                    <a:pt x="815" y="5803"/>
                  </a:cubicBezTo>
                  <a:cubicBezTo>
                    <a:pt x="968" y="5635"/>
                    <a:pt x="1182" y="5540"/>
                    <a:pt x="1408" y="5540"/>
                  </a:cubicBezTo>
                  <a:cubicBezTo>
                    <a:pt x="1414" y="5540"/>
                    <a:pt x="1419" y="5540"/>
                    <a:pt x="1425" y="5540"/>
                  </a:cubicBezTo>
                  <a:cubicBezTo>
                    <a:pt x="1842" y="5547"/>
                    <a:pt x="2128" y="5668"/>
                    <a:pt x="2275" y="5902"/>
                  </a:cubicBezTo>
                  <a:cubicBezTo>
                    <a:pt x="2826" y="6774"/>
                    <a:pt x="3266" y="7797"/>
                    <a:pt x="3270" y="7807"/>
                  </a:cubicBezTo>
                  <a:cubicBezTo>
                    <a:pt x="3313" y="7909"/>
                    <a:pt x="3410" y="7983"/>
                    <a:pt x="3518" y="7983"/>
                  </a:cubicBezTo>
                  <a:cubicBezTo>
                    <a:pt x="3528" y="7983"/>
                    <a:pt x="3537" y="7983"/>
                    <a:pt x="3546" y="7981"/>
                  </a:cubicBezTo>
                  <a:lnTo>
                    <a:pt x="4341" y="7946"/>
                  </a:lnTo>
                  <a:cubicBezTo>
                    <a:pt x="4475" y="7939"/>
                    <a:pt x="4588" y="7841"/>
                    <a:pt x="4610" y="7707"/>
                  </a:cubicBezTo>
                  <a:lnTo>
                    <a:pt x="4891" y="6034"/>
                  </a:lnTo>
                  <a:cubicBezTo>
                    <a:pt x="5919" y="5841"/>
                    <a:pt x="7040" y="5491"/>
                    <a:pt x="7013" y="4884"/>
                  </a:cubicBezTo>
                  <a:cubicBezTo>
                    <a:pt x="6991" y="4414"/>
                    <a:pt x="6464" y="2580"/>
                    <a:pt x="6265" y="1898"/>
                  </a:cubicBezTo>
                  <a:lnTo>
                    <a:pt x="8819" y="650"/>
                  </a:lnTo>
                  <a:close/>
                  <a:moveTo>
                    <a:pt x="8909" y="1"/>
                  </a:moveTo>
                  <a:cubicBezTo>
                    <a:pt x="8867" y="1"/>
                    <a:pt x="8824" y="10"/>
                    <a:pt x="8784" y="29"/>
                  </a:cubicBezTo>
                  <a:lnTo>
                    <a:pt x="5795" y="1492"/>
                  </a:lnTo>
                  <a:cubicBezTo>
                    <a:pt x="5670" y="1553"/>
                    <a:pt x="5607" y="1697"/>
                    <a:pt x="5648" y="1830"/>
                  </a:cubicBezTo>
                  <a:cubicBezTo>
                    <a:pt x="5958" y="2869"/>
                    <a:pt x="6425" y="4548"/>
                    <a:pt x="6447" y="4879"/>
                  </a:cubicBezTo>
                  <a:cubicBezTo>
                    <a:pt x="6352" y="5058"/>
                    <a:pt x="5470" y="5357"/>
                    <a:pt x="4593" y="5507"/>
                  </a:cubicBezTo>
                  <a:cubicBezTo>
                    <a:pt x="4474" y="5527"/>
                    <a:pt x="4381" y="5621"/>
                    <a:pt x="4360" y="5741"/>
                  </a:cubicBezTo>
                  <a:lnTo>
                    <a:pt x="4085" y="7386"/>
                  </a:lnTo>
                  <a:lnTo>
                    <a:pt x="3716" y="7401"/>
                  </a:lnTo>
                  <a:cubicBezTo>
                    <a:pt x="3560" y="7059"/>
                    <a:pt x="3199" y="6294"/>
                    <a:pt x="2758" y="5596"/>
                  </a:cubicBezTo>
                  <a:cubicBezTo>
                    <a:pt x="2581" y="5317"/>
                    <a:pt x="2210" y="4981"/>
                    <a:pt x="1437" y="4969"/>
                  </a:cubicBezTo>
                  <a:cubicBezTo>
                    <a:pt x="1045" y="4975"/>
                    <a:pt x="659" y="5125"/>
                    <a:pt x="392" y="5417"/>
                  </a:cubicBezTo>
                  <a:cubicBezTo>
                    <a:pt x="127" y="5709"/>
                    <a:pt x="0" y="6101"/>
                    <a:pt x="44" y="6494"/>
                  </a:cubicBezTo>
                  <a:cubicBezTo>
                    <a:pt x="121" y="7193"/>
                    <a:pt x="226" y="7721"/>
                    <a:pt x="357" y="8061"/>
                  </a:cubicBezTo>
                  <a:cubicBezTo>
                    <a:pt x="650" y="8825"/>
                    <a:pt x="1757" y="9695"/>
                    <a:pt x="2064" y="9926"/>
                  </a:cubicBezTo>
                  <a:lnTo>
                    <a:pt x="3223" y="12719"/>
                  </a:lnTo>
                  <a:cubicBezTo>
                    <a:pt x="3257" y="12799"/>
                    <a:pt x="3323" y="12859"/>
                    <a:pt x="3405" y="12884"/>
                  </a:cubicBezTo>
                  <a:lnTo>
                    <a:pt x="9595" y="14732"/>
                  </a:lnTo>
                  <a:cubicBezTo>
                    <a:pt x="9621" y="14739"/>
                    <a:pt x="9649" y="14743"/>
                    <a:pt x="9677" y="14743"/>
                  </a:cubicBezTo>
                  <a:cubicBezTo>
                    <a:pt x="9704" y="14743"/>
                    <a:pt x="9731" y="14741"/>
                    <a:pt x="9758" y="14733"/>
                  </a:cubicBezTo>
                  <a:lnTo>
                    <a:pt x="10282" y="14576"/>
                  </a:lnTo>
                  <a:cubicBezTo>
                    <a:pt x="10398" y="14542"/>
                    <a:pt x="10480" y="14437"/>
                    <a:pt x="10486" y="14316"/>
                  </a:cubicBezTo>
                  <a:lnTo>
                    <a:pt x="10751" y="8793"/>
                  </a:lnTo>
                  <a:lnTo>
                    <a:pt x="12002" y="8392"/>
                  </a:lnTo>
                  <a:cubicBezTo>
                    <a:pt x="12184" y="8333"/>
                    <a:pt x="12258" y="8116"/>
                    <a:pt x="12152" y="7958"/>
                  </a:cubicBezTo>
                  <a:lnTo>
                    <a:pt x="10257" y="5136"/>
                  </a:lnTo>
                  <a:cubicBezTo>
                    <a:pt x="10408" y="4828"/>
                    <a:pt x="10696" y="4121"/>
                    <a:pt x="10656" y="3261"/>
                  </a:cubicBezTo>
                  <a:cubicBezTo>
                    <a:pt x="10607" y="2129"/>
                    <a:pt x="9201" y="199"/>
                    <a:pt x="9140" y="118"/>
                  </a:cubicBezTo>
                  <a:cubicBezTo>
                    <a:pt x="9085" y="42"/>
                    <a:pt x="8998" y="1"/>
                    <a:pt x="8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5"/>
            <p:cNvSpPr/>
            <p:nvPr/>
          </p:nvSpPr>
          <p:spPr>
            <a:xfrm>
              <a:off x="1651675" y="2276200"/>
              <a:ext cx="207225" cy="315875"/>
            </a:xfrm>
            <a:custGeom>
              <a:rect b="b" l="l" r="r" t="t"/>
              <a:pathLst>
                <a:path extrusionOk="0" h="12635" w="8289">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5"/>
            <p:cNvSpPr/>
            <p:nvPr/>
          </p:nvSpPr>
          <p:spPr>
            <a:xfrm>
              <a:off x="1651675" y="2276200"/>
              <a:ext cx="207225" cy="315875"/>
            </a:xfrm>
            <a:custGeom>
              <a:rect b="b" l="l" r="r" t="t"/>
              <a:pathLst>
                <a:path extrusionOk="0" h="12635" w="8289">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5"/>
            <p:cNvSpPr/>
            <p:nvPr/>
          </p:nvSpPr>
          <p:spPr>
            <a:xfrm>
              <a:off x="1856600" y="2365175"/>
              <a:ext cx="15250" cy="41925"/>
            </a:xfrm>
            <a:custGeom>
              <a:rect b="b" l="l" r="r" t="t"/>
              <a:pathLst>
                <a:path extrusionOk="0" h="1677" w="610">
                  <a:moveTo>
                    <a:pt x="304" y="0"/>
                  </a:moveTo>
                  <a:cubicBezTo>
                    <a:pt x="136" y="0"/>
                    <a:pt x="0" y="376"/>
                    <a:pt x="0" y="839"/>
                  </a:cubicBezTo>
                  <a:cubicBezTo>
                    <a:pt x="0" y="1301"/>
                    <a:pt x="136" y="1677"/>
                    <a:pt x="304" y="1677"/>
                  </a:cubicBezTo>
                  <a:cubicBezTo>
                    <a:pt x="472" y="1677"/>
                    <a:pt x="609" y="1301"/>
                    <a:pt x="609" y="839"/>
                  </a:cubicBezTo>
                  <a:cubicBezTo>
                    <a:pt x="609" y="375"/>
                    <a:pt x="472"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5"/>
            <p:cNvSpPr/>
            <p:nvPr/>
          </p:nvSpPr>
          <p:spPr>
            <a:xfrm>
              <a:off x="1832850" y="2314700"/>
              <a:ext cx="55550" cy="39000"/>
            </a:xfrm>
            <a:custGeom>
              <a:rect b="b" l="l" r="r" t="t"/>
              <a:pathLst>
                <a:path extrusionOk="0" h="1560" w="2222">
                  <a:moveTo>
                    <a:pt x="1441" y="0"/>
                  </a:moveTo>
                  <a:cubicBezTo>
                    <a:pt x="1001" y="0"/>
                    <a:pt x="569" y="366"/>
                    <a:pt x="114" y="1126"/>
                  </a:cubicBezTo>
                  <a:cubicBezTo>
                    <a:pt x="1" y="1317"/>
                    <a:pt x="137" y="1558"/>
                    <a:pt x="358" y="1559"/>
                  </a:cubicBezTo>
                  <a:cubicBezTo>
                    <a:pt x="458" y="1559"/>
                    <a:pt x="552" y="1507"/>
                    <a:pt x="604" y="1421"/>
                  </a:cubicBezTo>
                  <a:cubicBezTo>
                    <a:pt x="1067" y="649"/>
                    <a:pt x="1334" y="572"/>
                    <a:pt x="1434" y="572"/>
                  </a:cubicBezTo>
                  <a:cubicBezTo>
                    <a:pt x="1436" y="572"/>
                    <a:pt x="1439" y="572"/>
                    <a:pt x="1441" y="572"/>
                  </a:cubicBezTo>
                  <a:cubicBezTo>
                    <a:pt x="1555" y="576"/>
                    <a:pt x="1635" y="715"/>
                    <a:pt x="1640" y="722"/>
                  </a:cubicBezTo>
                  <a:cubicBezTo>
                    <a:pt x="1690" y="822"/>
                    <a:pt x="1790" y="879"/>
                    <a:pt x="1895" y="879"/>
                  </a:cubicBezTo>
                  <a:cubicBezTo>
                    <a:pt x="1939" y="879"/>
                    <a:pt x="1983" y="869"/>
                    <a:pt x="2024" y="848"/>
                  </a:cubicBezTo>
                  <a:cubicBezTo>
                    <a:pt x="2165" y="776"/>
                    <a:pt x="2222" y="604"/>
                    <a:pt x="2150" y="464"/>
                  </a:cubicBezTo>
                  <a:cubicBezTo>
                    <a:pt x="2068" y="298"/>
                    <a:pt x="1831" y="15"/>
                    <a:pt x="1466" y="1"/>
                  </a:cubicBezTo>
                  <a:cubicBezTo>
                    <a:pt x="1457" y="1"/>
                    <a:pt x="1449" y="0"/>
                    <a:pt x="1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5"/>
            <p:cNvSpPr/>
            <p:nvPr/>
          </p:nvSpPr>
          <p:spPr>
            <a:xfrm>
              <a:off x="1858875" y="2491475"/>
              <a:ext cx="19225" cy="27725"/>
            </a:xfrm>
            <a:custGeom>
              <a:rect b="b" l="l" r="r" t="t"/>
              <a:pathLst>
                <a:path extrusionOk="0" h="1109" w="769">
                  <a:moveTo>
                    <a:pt x="384" y="0"/>
                  </a:moveTo>
                  <a:cubicBezTo>
                    <a:pt x="171" y="0"/>
                    <a:pt x="0" y="249"/>
                    <a:pt x="0" y="554"/>
                  </a:cubicBezTo>
                  <a:cubicBezTo>
                    <a:pt x="0" y="860"/>
                    <a:pt x="172" y="1109"/>
                    <a:pt x="384" y="1109"/>
                  </a:cubicBezTo>
                  <a:cubicBezTo>
                    <a:pt x="596" y="1109"/>
                    <a:pt x="768" y="860"/>
                    <a:pt x="768" y="554"/>
                  </a:cubicBezTo>
                  <a:cubicBezTo>
                    <a:pt x="768" y="248"/>
                    <a:pt x="596" y="0"/>
                    <a:pt x="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5"/>
            <p:cNvSpPr/>
            <p:nvPr/>
          </p:nvSpPr>
          <p:spPr>
            <a:xfrm>
              <a:off x="1599200" y="2539775"/>
              <a:ext cx="112925" cy="215200"/>
            </a:xfrm>
            <a:custGeom>
              <a:rect b="b" l="l" r="r" t="t"/>
              <a:pathLst>
                <a:path extrusionOk="0" h="8608" w="4517">
                  <a:moveTo>
                    <a:pt x="1752" y="1"/>
                  </a:moveTo>
                  <a:lnTo>
                    <a:pt x="0" y="1131"/>
                  </a:lnTo>
                  <a:lnTo>
                    <a:pt x="785" y="8608"/>
                  </a:lnTo>
                  <a:lnTo>
                    <a:pt x="4517" y="4685"/>
                  </a:lnTo>
                  <a:lnTo>
                    <a:pt x="1752" y="1"/>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5"/>
            <p:cNvSpPr/>
            <p:nvPr/>
          </p:nvSpPr>
          <p:spPr>
            <a:xfrm>
              <a:off x="1591800" y="2532625"/>
              <a:ext cx="128100" cy="229500"/>
            </a:xfrm>
            <a:custGeom>
              <a:rect b="b" l="l" r="r" t="t"/>
              <a:pathLst>
                <a:path extrusionOk="0" h="9180" w="5124">
                  <a:moveTo>
                    <a:pt x="1953" y="688"/>
                  </a:moveTo>
                  <a:lnTo>
                    <a:pt x="4455" y="4931"/>
                  </a:lnTo>
                  <a:lnTo>
                    <a:pt x="1301" y="8247"/>
                  </a:lnTo>
                  <a:lnTo>
                    <a:pt x="599" y="1562"/>
                  </a:lnTo>
                  <a:lnTo>
                    <a:pt x="1953" y="688"/>
                  </a:lnTo>
                  <a:close/>
                  <a:moveTo>
                    <a:pt x="2047" y="0"/>
                  </a:moveTo>
                  <a:cubicBezTo>
                    <a:pt x="1993" y="0"/>
                    <a:pt x="1939" y="16"/>
                    <a:pt x="1893" y="46"/>
                  </a:cubicBezTo>
                  <a:lnTo>
                    <a:pt x="141" y="1176"/>
                  </a:lnTo>
                  <a:cubicBezTo>
                    <a:pt x="50" y="1234"/>
                    <a:pt x="0" y="1339"/>
                    <a:pt x="12" y="1447"/>
                  </a:cubicBezTo>
                  <a:lnTo>
                    <a:pt x="796" y="8923"/>
                  </a:lnTo>
                  <a:cubicBezTo>
                    <a:pt x="809" y="9035"/>
                    <a:pt x="883" y="9128"/>
                    <a:pt x="988" y="9164"/>
                  </a:cubicBezTo>
                  <a:cubicBezTo>
                    <a:pt x="1019" y="9175"/>
                    <a:pt x="1050" y="9180"/>
                    <a:pt x="1082" y="9180"/>
                  </a:cubicBezTo>
                  <a:cubicBezTo>
                    <a:pt x="1160" y="9180"/>
                    <a:pt x="1234" y="9148"/>
                    <a:pt x="1288" y="9091"/>
                  </a:cubicBezTo>
                  <a:lnTo>
                    <a:pt x="5019" y="5168"/>
                  </a:lnTo>
                  <a:cubicBezTo>
                    <a:pt x="5107" y="5075"/>
                    <a:pt x="5124" y="4935"/>
                    <a:pt x="5059" y="4825"/>
                  </a:cubicBezTo>
                  <a:lnTo>
                    <a:pt x="2294" y="141"/>
                  </a:lnTo>
                  <a:cubicBezTo>
                    <a:pt x="2256" y="74"/>
                    <a:pt x="2190" y="27"/>
                    <a:pt x="2115" y="9"/>
                  </a:cubicBezTo>
                  <a:cubicBezTo>
                    <a:pt x="2093" y="3"/>
                    <a:pt x="2070" y="0"/>
                    <a:pt x="20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5"/>
            <p:cNvSpPr/>
            <p:nvPr/>
          </p:nvSpPr>
          <p:spPr>
            <a:xfrm>
              <a:off x="1599200" y="2539775"/>
              <a:ext cx="112925" cy="215200"/>
            </a:xfrm>
            <a:custGeom>
              <a:rect b="b" l="l" r="r" t="t"/>
              <a:pathLst>
                <a:path extrusionOk="0" h="8608" w="4517">
                  <a:moveTo>
                    <a:pt x="1752" y="1"/>
                  </a:moveTo>
                  <a:lnTo>
                    <a:pt x="0" y="1131"/>
                  </a:lnTo>
                  <a:lnTo>
                    <a:pt x="785" y="8608"/>
                  </a:lnTo>
                  <a:lnTo>
                    <a:pt x="4517" y="4685"/>
                  </a:lnTo>
                  <a:lnTo>
                    <a:pt x="1752" y="1"/>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5"/>
            <p:cNvSpPr/>
            <p:nvPr/>
          </p:nvSpPr>
          <p:spPr>
            <a:xfrm>
              <a:off x="1181700" y="3457400"/>
              <a:ext cx="881575" cy="1568625"/>
            </a:xfrm>
            <a:custGeom>
              <a:rect b="b" l="l" r="r" t="t"/>
              <a:pathLst>
                <a:path extrusionOk="0" h="62745" w="35263">
                  <a:moveTo>
                    <a:pt x="1389" y="0"/>
                  </a:moveTo>
                  <a:cubicBezTo>
                    <a:pt x="0" y="5352"/>
                    <a:pt x="283" y="7142"/>
                    <a:pt x="3346" y="11918"/>
                  </a:cubicBezTo>
                  <a:cubicBezTo>
                    <a:pt x="9690" y="21806"/>
                    <a:pt x="26222" y="32054"/>
                    <a:pt x="26222" y="32054"/>
                  </a:cubicBezTo>
                  <a:cubicBezTo>
                    <a:pt x="26222" y="32054"/>
                    <a:pt x="24310" y="39396"/>
                    <a:pt x="24791" y="45547"/>
                  </a:cubicBezTo>
                  <a:cubicBezTo>
                    <a:pt x="25268" y="51630"/>
                    <a:pt x="24743" y="62640"/>
                    <a:pt x="24743" y="62640"/>
                  </a:cubicBezTo>
                  <a:lnTo>
                    <a:pt x="29224" y="62745"/>
                  </a:lnTo>
                  <a:cubicBezTo>
                    <a:pt x="29224" y="62745"/>
                    <a:pt x="34705" y="32960"/>
                    <a:pt x="34985" y="32333"/>
                  </a:cubicBezTo>
                  <a:cubicBezTo>
                    <a:pt x="35263" y="31706"/>
                    <a:pt x="34395" y="29444"/>
                    <a:pt x="30814" y="24849"/>
                  </a:cubicBezTo>
                  <a:cubicBezTo>
                    <a:pt x="27234" y="20253"/>
                    <a:pt x="14217" y="4716"/>
                    <a:pt x="14217" y="4716"/>
                  </a:cubicBezTo>
                  <a:lnTo>
                    <a:pt x="1389"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5"/>
            <p:cNvSpPr/>
            <p:nvPr/>
          </p:nvSpPr>
          <p:spPr>
            <a:xfrm>
              <a:off x="1174075" y="3450225"/>
              <a:ext cx="899525" cy="1582950"/>
            </a:xfrm>
            <a:custGeom>
              <a:rect b="b" l="l" r="r" t="t"/>
              <a:pathLst>
                <a:path extrusionOk="0" h="63318" w="35981">
                  <a:moveTo>
                    <a:pt x="1694" y="1"/>
                  </a:moveTo>
                  <a:cubicBezTo>
                    <a:pt x="1567" y="1"/>
                    <a:pt x="1452" y="86"/>
                    <a:pt x="1419" y="214"/>
                  </a:cubicBezTo>
                  <a:cubicBezTo>
                    <a:pt x="0" y="5686"/>
                    <a:pt x="297" y="7501"/>
                    <a:pt x="3412" y="12357"/>
                  </a:cubicBezTo>
                  <a:cubicBezTo>
                    <a:pt x="9363" y="21637"/>
                    <a:pt x="24395" y="31329"/>
                    <a:pt x="26201" y="32473"/>
                  </a:cubicBezTo>
                  <a:cubicBezTo>
                    <a:pt x="25899" y="33707"/>
                    <a:pt x="24377" y="40297"/>
                    <a:pt x="24811" y="45856"/>
                  </a:cubicBezTo>
                  <a:cubicBezTo>
                    <a:pt x="25280" y="51851"/>
                    <a:pt x="24768" y="62804"/>
                    <a:pt x="24763" y="62914"/>
                  </a:cubicBezTo>
                  <a:cubicBezTo>
                    <a:pt x="24755" y="63074"/>
                    <a:pt x="24881" y="63209"/>
                    <a:pt x="25042" y="63214"/>
                  </a:cubicBezTo>
                  <a:lnTo>
                    <a:pt x="29522" y="63318"/>
                  </a:lnTo>
                  <a:lnTo>
                    <a:pt x="29529" y="63318"/>
                  </a:lnTo>
                  <a:cubicBezTo>
                    <a:pt x="29667" y="63318"/>
                    <a:pt x="29786" y="63219"/>
                    <a:pt x="29811" y="63082"/>
                  </a:cubicBezTo>
                  <a:cubicBezTo>
                    <a:pt x="31319" y="54886"/>
                    <a:pt x="35292" y="33457"/>
                    <a:pt x="35552" y="32735"/>
                  </a:cubicBezTo>
                  <a:cubicBezTo>
                    <a:pt x="35980" y="31774"/>
                    <a:pt x="34446" y="28939"/>
                    <a:pt x="31346" y="24959"/>
                  </a:cubicBezTo>
                  <a:cubicBezTo>
                    <a:pt x="27803" y="20412"/>
                    <a:pt x="14872" y="4973"/>
                    <a:pt x="14741" y="4818"/>
                  </a:cubicBezTo>
                  <a:cubicBezTo>
                    <a:pt x="14684" y="4750"/>
                    <a:pt x="14603" y="4716"/>
                    <a:pt x="14521" y="4716"/>
                  </a:cubicBezTo>
                  <a:cubicBezTo>
                    <a:pt x="14456" y="4716"/>
                    <a:pt x="14391" y="4738"/>
                    <a:pt x="14337" y="4783"/>
                  </a:cubicBezTo>
                  <a:cubicBezTo>
                    <a:pt x="14217" y="4884"/>
                    <a:pt x="14201" y="5065"/>
                    <a:pt x="14302" y="5187"/>
                  </a:cubicBezTo>
                  <a:cubicBezTo>
                    <a:pt x="14433" y="5342"/>
                    <a:pt x="27358" y="20772"/>
                    <a:pt x="30894" y="25311"/>
                  </a:cubicBezTo>
                  <a:cubicBezTo>
                    <a:pt x="34587" y="30052"/>
                    <a:pt x="35214" y="32089"/>
                    <a:pt x="35029" y="32505"/>
                  </a:cubicBezTo>
                  <a:cubicBezTo>
                    <a:pt x="34750" y="33129"/>
                    <a:pt x="30030" y="58741"/>
                    <a:pt x="29293" y="62740"/>
                  </a:cubicBezTo>
                  <a:lnTo>
                    <a:pt x="25348" y="62647"/>
                  </a:lnTo>
                  <a:cubicBezTo>
                    <a:pt x="25427" y="60856"/>
                    <a:pt x="25812" y="51289"/>
                    <a:pt x="25383" y="45811"/>
                  </a:cubicBezTo>
                  <a:cubicBezTo>
                    <a:pt x="24911" y="39779"/>
                    <a:pt x="26788" y="32485"/>
                    <a:pt x="26806" y="32412"/>
                  </a:cubicBezTo>
                  <a:cubicBezTo>
                    <a:pt x="26838" y="32292"/>
                    <a:pt x="26786" y="32164"/>
                    <a:pt x="26680" y="32097"/>
                  </a:cubicBezTo>
                  <a:cubicBezTo>
                    <a:pt x="26515" y="31996"/>
                    <a:pt x="10130" y="21770"/>
                    <a:pt x="3895" y="12049"/>
                  </a:cubicBezTo>
                  <a:cubicBezTo>
                    <a:pt x="893" y="7372"/>
                    <a:pt x="606" y="5624"/>
                    <a:pt x="1972" y="359"/>
                  </a:cubicBezTo>
                  <a:cubicBezTo>
                    <a:pt x="2012" y="206"/>
                    <a:pt x="1920" y="50"/>
                    <a:pt x="1767" y="10"/>
                  </a:cubicBezTo>
                  <a:cubicBezTo>
                    <a:pt x="1743" y="4"/>
                    <a:pt x="1718" y="1"/>
                    <a:pt x="1694"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5"/>
            <p:cNvSpPr/>
            <p:nvPr/>
          </p:nvSpPr>
          <p:spPr>
            <a:xfrm>
              <a:off x="1839450" y="4868850"/>
              <a:ext cx="12200" cy="89675"/>
            </a:xfrm>
            <a:custGeom>
              <a:rect b="b" l="l" r="r" t="t"/>
              <a:pathLst>
                <a:path extrusionOk="0" h="3587" w="488">
                  <a:moveTo>
                    <a:pt x="349" y="1"/>
                  </a:moveTo>
                  <a:cubicBezTo>
                    <a:pt x="267" y="4"/>
                    <a:pt x="203" y="57"/>
                    <a:pt x="198" y="135"/>
                  </a:cubicBezTo>
                  <a:cubicBezTo>
                    <a:pt x="83" y="2140"/>
                    <a:pt x="6" y="3435"/>
                    <a:pt x="6" y="3435"/>
                  </a:cubicBezTo>
                  <a:cubicBezTo>
                    <a:pt x="1" y="3515"/>
                    <a:pt x="61" y="3583"/>
                    <a:pt x="141" y="3586"/>
                  </a:cubicBezTo>
                  <a:lnTo>
                    <a:pt x="148" y="3586"/>
                  </a:lnTo>
                  <a:cubicBezTo>
                    <a:pt x="149" y="3586"/>
                    <a:pt x="150" y="3586"/>
                    <a:pt x="151" y="3586"/>
                  </a:cubicBezTo>
                  <a:cubicBezTo>
                    <a:pt x="226" y="3586"/>
                    <a:pt x="288" y="3528"/>
                    <a:pt x="293" y="3452"/>
                  </a:cubicBezTo>
                  <a:cubicBezTo>
                    <a:pt x="293" y="3452"/>
                    <a:pt x="370" y="2156"/>
                    <a:pt x="484" y="152"/>
                  </a:cubicBezTo>
                  <a:cubicBezTo>
                    <a:pt x="488" y="74"/>
                    <a:pt x="428" y="6"/>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5"/>
            <p:cNvSpPr/>
            <p:nvPr/>
          </p:nvSpPr>
          <p:spPr>
            <a:xfrm>
              <a:off x="1388525" y="3764925"/>
              <a:ext cx="536475" cy="1024075"/>
            </a:xfrm>
            <a:custGeom>
              <a:rect b="b" l="l" r="r" t="t"/>
              <a:pathLst>
                <a:path extrusionOk="0" h="40963" w="21459">
                  <a:moveTo>
                    <a:pt x="162" y="0"/>
                  </a:moveTo>
                  <a:cubicBezTo>
                    <a:pt x="132" y="0"/>
                    <a:pt x="101" y="10"/>
                    <a:pt x="75" y="30"/>
                  </a:cubicBezTo>
                  <a:cubicBezTo>
                    <a:pt x="13" y="79"/>
                    <a:pt x="1" y="169"/>
                    <a:pt x="50" y="232"/>
                  </a:cubicBezTo>
                  <a:cubicBezTo>
                    <a:pt x="2080" y="2849"/>
                    <a:pt x="4002" y="4997"/>
                    <a:pt x="5762" y="6616"/>
                  </a:cubicBezTo>
                  <a:cubicBezTo>
                    <a:pt x="7496" y="8211"/>
                    <a:pt x="9961" y="10347"/>
                    <a:pt x="12346" y="12413"/>
                  </a:cubicBezTo>
                  <a:cubicBezTo>
                    <a:pt x="16041" y="15613"/>
                    <a:pt x="20606" y="19568"/>
                    <a:pt x="20988" y="20340"/>
                  </a:cubicBezTo>
                  <a:cubicBezTo>
                    <a:pt x="20281" y="20363"/>
                    <a:pt x="19601" y="20713"/>
                    <a:pt x="19241" y="21244"/>
                  </a:cubicBezTo>
                  <a:cubicBezTo>
                    <a:pt x="18958" y="21663"/>
                    <a:pt x="18900" y="22140"/>
                    <a:pt x="19080" y="22589"/>
                  </a:cubicBezTo>
                  <a:cubicBezTo>
                    <a:pt x="19272" y="23071"/>
                    <a:pt x="19035" y="29712"/>
                    <a:pt x="18429" y="40811"/>
                  </a:cubicBezTo>
                  <a:cubicBezTo>
                    <a:pt x="18425" y="40891"/>
                    <a:pt x="18485" y="40958"/>
                    <a:pt x="18563" y="40963"/>
                  </a:cubicBezTo>
                  <a:lnTo>
                    <a:pt x="18571" y="40963"/>
                  </a:lnTo>
                  <a:cubicBezTo>
                    <a:pt x="18648" y="40963"/>
                    <a:pt x="18711" y="40902"/>
                    <a:pt x="18715" y="40827"/>
                  </a:cubicBezTo>
                  <a:cubicBezTo>
                    <a:pt x="19350" y="29195"/>
                    <a:pt x="19563" y="23023"/>
                    <a:pt x="19346" y="22482"/>
                  </a:cubicBezTo>
                  <a:cubicBezTo>
                    <a:pt x="19203" y="22125"/>
                    <a:pt x="19250" y="21742"/>
                    <a:pt x="19478" y="21405"/>
                  </a:cubicBezTo>
                  <a:cubicBezTo>
                    <a:pt x="19800" y="20930"/>
                    <a:pt x="20422" y="20624"/>
                    <a:pt x="21062" y="20624"/>
                  </a:cubicBezTo>
                  <a:cubicBezTo>
                    <a:pt x="21217" y="20624"/>
                    <a:pt x="21269" y="20529"/>
                    <a:pt x="21285" y="20488"/>
                  </a:cubicBezTo>
                  <a:cubicBezTo>
                    <a:pt x="21458" y="20024"/>
                    <a:pt x="19360" y="18110"/>
                    <a:pt x="12533" y="12196"/>
                  </a:cubicBezTo>
                  <a:cubicBezTo>
                    <a:pt x="10151" y="10132"/>
                    <a:pt x="7687" y="7997"/>
                    <a:pt x="5956" y="6405"/>
                  </a:cubicBezTo>
                  <a:cubicBezTo>
                    <a:pt x="4207" y="4795"/>
                    <a:pt x="2296" y="2659"/>
                    <a:pt x="277" y="56"/>
                  </a:cubicBezTo>
                  <a:cubicBezTo>
                    <a:pt x="248" y="20"/>
                    <a:pt x="205"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5"/>
            <p:cNvSpPr/>
            <p:nvPr/>
          </p:nvSpPr>
          <p:spPr>
            <a:xfrm>
              <a:off x="1232575" y="3456725"/>
              <a:ext cx="117725" cy="243750"/>
            </a:xfrm>
            <a:custGeom>
              <a:rect b="b" l="l" r="r" t="t"/>
              <a:pathLst>
                <a:path extrusionOk="0" h="9750" w="4709">
                  <a:moveTo>
                    <a:pt x="1824" y="0"/>
                  </a:moveTo>
                  <a:cubicBezTo>
                    <a:pt x="1788" y="0"/>
                    <a:pt x="1751" y="14"/>
                    <a:pt x="1723" y="43"/>
                  </a:cubicBezTo>
                  <a:cubicBezTo>
                    <a:pt x="1546" y="218"/>
                    <a:pt x="0" y="1796"/>
                    <a:pt x="227" y="2670"/>
                  </a:cubicBezTo>
                  <a:cubicBezTo>
                    <a:pt x="269" y="2835"/>
                    <a:pt x="396" y="3053"/>
                    <a:pt x="758" y="3157"/>
                  </a:cubicBezTo>
                  <a:cubicBezTo>
                    <a:pt x="915" y="3202"/>
                    <a:pt x="1096" y="3252"/>
                    <a:pt x="1290" y="3305"/>
                  </a:cubicBezTo>
                  <a:cubicBezTo>
                    <a:pt x="2199" y="3559"/>
                    <a:pt x="4329" y="4151"/>
                    <a:pt x="4420" y="4436"/>
                  </a:cubicBezTo>
                  <a:cubicBezTo>
                    <a:pt x="4420" y="4436"/>
                    <a:pt x="4395" y="4477"/>
                    <a:pt x="4245" y="4527"/>
                  </a:cubicBezTo>
                  <a:cubicBezTo>
                    <a:pt x="2988" y="4946"/>
                    <a:pt x="1962" y="6163"/>
                    <a:pt x="1920" y="6215"/>
                  </a:cubicBezTo>
                  <a:cubicBezTo>
                    <a:pt x="1880" y="6262"/>
                    <a:pt x="1875" y="6330"/>
                    <a:pt x="1909" y="6383"/>
                  </a:cubicBezTo>
                  <a:cubicBezTo>
                    <a:pt x="1918" y="6397"/>
                    <a:pt x="2789" y="7773"/>
                    <a:pt x="4155" y="9690"/>
                  </a:cubicBezTo>
                  <a:cubicBezTo>
                    <a:pt x="4182" y="9727"/>
                    <a:pt x="4226" y="9749"/>
                    <a:pt x="4272" y="9749"/>
                  </a:cubicBezTo>
                  <a:cubicBezTo>
                    <a:pt x="4274" y="9749"/>
                    <a:pt x="4275" y="9749"/>
                    <a:pt x="4277" y="9749"/>
                  </a:cubicBezTo>
                  <a:cubicBezTo>
                    <a:pt x="4305" y="9749"/>
                    <a:pt x="4331" y="9740"/>
                    <a:pt x="4354" y="9725"/>
                  </a:cubicBezTo>
                  <a:cubicBezTo>
                    <a:pt x="4418" y="9679"/>
                    <a:pt x="4433" y="9589"/>
                    <a:pt x="4387" y="9525"/>
                  </a:cubicBezTo>
                  <a:cubicBezTo>
                    <a:pt x="3225" y="7895"/>
                    <a:pt x="2422" y="6655"/>
                    <a:pt x="2207" y="6321"/>
                  </a:cubicBezTo>
                  <a:cubicBezTo>
                    <a:pt x="2453" y="6048"/>
                    <a:pt x="3330" y="5133"/>
                    <a:pt x="4335" y="4800"/>
                  </a:cubicBezTo>
                  <a:cubicBezTo>
                    <a:pt x="4427" y="4769"/>
                    <a:pt x="4709" y="4674"/>
                    <a:pt x="4702" y="4442"/>
                  </a:cubicBezTo>
                  <a:cubicBezTo>
                    <a:pt x="4692" y="4028"/>
                    <a:pt x="3618" y="3658"/>
                    <a:pt x="1365" y="3031"/>
                  </a:cubicBezTo>
                  <a:cubicBezTo>
                    <a:pt x="1173" y="2977"/>
                    <a:pt x="994" y="2927"/>
                    <a:pt x="836" y="2883"/>
                  </a:cubicBezTo>
                  <a:cubicBezTo>
                    <a:pt x="647" y="2829"/>
                    <a:pt x="539" y="2735"/>
                    <a:pt x="504" y="2599"/>
                  </a:cubicBezTo>
                  <a:cubicBezTo>
                    <a:pt x="346" y="1992"/>
                    <a:pt x="1477" y="694"/>
                    <a:pt x="1925" y="245"/>
                  </a:cubicBezTo>
                  <a:cubicBezTo>
                    <a:pt x="1982" y="189"/>
                    <a:pt x="1982" y="98"/>
                    <a:pt x="1925" y="43"/>
                  </a:cubicBezTo>
                  <a:cubicBezTo>
                    <a:pt x="1898" y="14"/>
                    <a:pt x="1861" y="0"/>
                    <a:pt x="1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5"/>
            <p:cNvSpPr/>
            <p:nvPr/>
          </p:nvSpPr>
          <p:spPr>
            <a:xfrm>
              <a:off x="1356275" y="3508075"/>
              <a:ext cx="414600" cy="356425"/>
            </a:xfrm>
            <a:custGeom>
              <a:rect b="b" l="l" r="r" t="t"/>
              <a:pathLst>
                <a:path extrusionOk="0" h="14257" w="16584">
                  <a:moveTo>
                    <a:pt x="162" y="1"/>
                  </a:moveTo>
                  <a:cubicBezTo>
                    <a:pt x="105" y="1"/>
                    <a:pt x="51" y="35"/>
                    <a:pt x="30" y="92"/>
                  </a:cubicBezTo>
                  <a:cubicBezTo>
                    <a:pt x="0" y="165"/>
                    <a:pt x="38" y="248"/>
                    <a:pt x="111" y="276"/>
                  </a:cubicBezTo>
                  <a:cubicBezTo>
                    <a:pt x="4753" y="2093"/>
                    <a:pt x="16175" y="14092"/>
                    <a:pt x="16291" y="14212"/>
                  </a:cubicBezTo>
                  <a:cubicBezTo>
                    <a:pt x="16317" y="14240"/>
                    <a:pt x="16354" y="14257"/>
                    <a:pt x="16394" y="14257"/>
                  </a:cubicBezTo>
                  <a:lnTo>
                    <a:pt x="16394" y="14257"/>
                  </a:lnTo>
                  <a:cubicBezTo>
                    <a:pt x="16519" y="14256"/>
                    <a:pt x="16584" y="14107"/>
                    <a:pt x="16497" y="14016"/>
                  </a:cubicBezTo>
                  <a:cubicBezTo>
                    <a:pt x="16027" y="13519"/>
                    <a:pt x="4915" y="1850"/>
                    <a:pt x="216" y="11"/>
                  </a:cubicBezTo>
                  <a:cubicBezTo>
                    <a:pt x="198" y="4"/>
                    <a:pt x="180" y="1"/>
                    <a:pt x="162" y="1"/>
                  </a:cubicBezTo>
                  <a:close/>
                  <a:moveTo>
                    <a:pt x="16394" y="14257"/>
                  </a:moveTo>
                  <a:cubicBezTo>
                    <a:pt x="16393" y="14257"/>
                    <a:pt x="16393" y="14257"/>
                    <a:pt x="16393" y="14257"/>
                  </a:cubicBezTo>
                  <a:lnTo>
                    <a:pt x="16394" y="14257"/>
                  </a:lnTo>
                  <a:cubicBezTo>
                    <a:pt x="16394" y="14257"/>
                    <a:pt x="16394" y="14257"/>
                    <a:pt x="16394" y="1425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5"/>
            <p:cNvSpPr/>
            <p:nvPr/>
          </p:nvSpPr>
          <p:spPr>
            <a:xfrm>
              <a:off x="1756100" y="5023375"/>
              <a:ext cx="386275" cy="154825"/>
            </a:xfrm>
            <a:custGeom>
              <a:rect b="b" l="l" r="r" t="t"/>
              <a:pathLst>
                <a:path extrusionOk="0" h="6193" w="15451">
                  <a:moveTo>
                    <a:pt x="1767" y="1"/>
                  </a:moveTo>
                  <a:cubicBezTo>
                    <a:pt x="1767" y="1"/>
                    <a:pt x="0" y="5980"/>
                    <a:pt x="618" y="6156"/>
                  </a:cubicBezTo>
                  <a:cubicBezTo>
                    <a:pt x="706" y="6181"/>
                    <a:pt x="1022" y="6192"/>
                    <a:pt x="1501" y="6192"/>
                  </a:cubicBezTo>
                  <a:cubicBezTo>
                    <a:pt x="4383" y="6192"/>
                    <a:pt x="13187" y="5798"/>
                    <a:pt x="14232" y="5751"/>
                  </a:cubicBezTo>
                  <a:cubicBezTo>
                    <a:pt x="15451" y="5696"/>
                    <a:pt x="15424" y="5087"/>
                    <a:pt x="15424" y="5087"/>
                  </a:cubicBezTo>
                  <a:lnTo>
                    <a:pt x="6248" y="106"/>
                  </a:lnTo>
                  <a:lnTo>
                    <a:pt x="17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5"/>
            <p:cNvSpPr/>
            <p:nvPr/>
          </p:nvSpPr>
          <p:spPr>
            <a:xfrm>
              <a:off x="1753400" y="5016225"/>
              <a:ext cx="395475" cy="169000"/>
            </a:xfrm>
            <a:custGeom>
              <a:rect b="b" l="l" r="r" t="t"/>
              <a:pathLst>
                <a:path extrusionOk="0" h="6760" w="15819">
                  <a:moveTo>
                    <a:pt x="2088" y="578"/>
                  </a:moveTo>
                  <a:lnTo>
                    <a:pt x="6280" y="675"/>
                  </a:lnTo>
                  <a:lnTo>
                    <a:pt x="15172" y="5504"/>
                  </a:lnTo>
                  <a:cubicBezTo>
                    <a:pt x="15063" y="5612"/>
                    <a:pt x="14816" y="5729"/>
                    <a:pt x="14327" y="5751"/>
                  </a:cubicBezTo>
                  <a:cubicBezTo>
                    <a:pt x="9030" y="5988"/>
                    <a:pt x="3542" y="6194"/>
                    <a:pt x="1553" y="6194"/>
                  </a:cubicBezTo>
                  <a:cubicBezTo>
                    <a:pt x="1238" y="6194"/>
                    <a:pt x="1011" y="6189"/>
                    <a:pt x="886" y="6178"/>
                  </a:cubicBezTo>
                  <a:cubicBezTo>
                    <a:pt x="781" y="5609"/>
                    <a:pt x="1403" y="2934"/>
                    <a:pt x="2088" y="578"/>
                  </a:cubicBezTo>
                  <a:close/>
                  <a:moveTo>
                    <a:pt x="1867" y="0"/>
                  </a:moveTo>
                  <a:cubicBezTo>
                    <a:pt x="1746" y="0"/>
                    <a:pt x="1637" y="87"/>
                    <a:pt x="1601" y="206"/>
                  </a:cubicBezTo>
                  <a:cubicBezTo>
                    <a:pt x="1218" y="1502"/>
                    <a:pt x="1" y="5785"/>
                    <a:pt x="402" y="6514"/>
                  </a:cubicBezTo>
                  <a:cubicBezTo>
                    <a:pt x="473" y="6645"/>
                    <a:pt x="576" y="6697"/>
                    <a:pt x="648" y="6718"/>
                  </a:cubicBezTo>
                  <a:cubicBezTo>
                    <a:pt x="753" y="6747"/>
                    <a:pt x="1117" y="6760"/>
                    <a:pt x="1668" y="6760"/>
                  </a:cubicBezTo>
                  <a:cubicBezTo>
                    <a:pt x="4285" y="6760"/>
                    <a:pt x="11116" y="6468"/>
                    <a:pt x="14353" y="6322"/>
                  </a:cubicBezTo>
                  <a:cubicBezTo>
                    <a:pt x="14937" y="6296"/>
                    <a:pt x="15358" y="6146"/>
                    <a:pt x="15604" y="5878"/>
                  </a:cubicBezTo>
                  <a:cubicBezTo>
                    <a:pt x="15819" y="5642"/>
                    <a:pt x="15819" y="5405"/>
                    <a:pt x="15818" y="5360"/>
                  </a:cubicBezTo>
                  <a:cubicBezTo>
                    <a:pt x="15813" y="5260"/>
                    <a:pt x="15756" y="5169"/>
                    <a:pt x="15669" y="5122"/>
                  </a:cubicBezTo>
                  <a:lnTo>
                    <a:pt x="6493" y="139"/>
                  </a:lnTo>
                  <a:cubicBezTo>
                    <a:pt x="6453" y="117"/>
                    <a:pt x="6408" y="106"/>
                    <a:pt x="6364" y="105"/>
                  </a:cubicBezTo>
                  <a:lnTo>
                    <a:pt x="1882" y="1"/>
                  </a:lnTo>
                  <a:cubicBezTo>
                    <a:pt x="1877" y="1"/>
                    <a:pt x="1872" y="0"/>
                    <a:pt x="1867"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5"/>
            <p:cNvSpPr/>
            <p:nvPr/>
          </p:nvSpPr>
          <p:spPr>
            <a:xfrm>
              <a:off x="809075" y="2574200"/>
              <a:ext cx="578200" cy="951525"/>
            </a:xfrm>
            <a:custGeom>
              <a:rect b="b" l="l" r="r" t="t"/>
              <a:pathLst>
                <a:path extrusionOk="0" h="38061" w="23128">
                  <a:moveTo>
                    <a:pt x="22751" y="0"/>
                  </a:moveTo>
                  <a:lnTo>
                    <a:pt x="1614" y="16244"/>
                  </a:lnTo>
                  <a:cubicBezTo>
                    <a:pt x="443" y="17144"/>
                    <a:pt x="0" y="18707"/>
                    <a:pt x="526" y="20089"/>
                  </a:cubicBezTo>
                  <a:lnTo>
                    <a:pt x="7376" y="38060"/>
                  </a:lnTo>
                  <a:lnTo>
                    <a:pt x="11013" y="37491"/>
                  </a:lnTo>
                  <a:lnTo>
                    <a:pt x="8806" y="22084"/>
                  </a:lnTo>
                  <a:cubicBezTo>
                    <a:pt x="8609" y="20713"/>
                    <a:pt x="9279" y="19361"/>
                    <a:pt x="10490" y="18687"/>
                  </a:cubicBezTo>
                  <a:lnTo>
                    <a:pt x="20390" y="13170"/>
                  </a:lnTo>
                  <a:cubicBezTo>
                    <a:pt x="20390" y="13170"/>
                    <a:pt x="23128" y="1568"/>
                    <a:pt x="227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5"/>
            <p:cNvSpPr/>
            <p:nvPr/>
          </p:nvSpPr>
          <p:spPr>
            <a:xfrm>
              <a:off x="801125" y="2567025"/>
              <a:ext cx="593200" cy="965875"/>
            </a:xfrm>
            <a:custGeom>
              <a:rect b="b" l="l" r="r" t="t"/>
              <a:pathLst>
                <a:path extrusionOk="0" h="38635" w="23728">
                  <a:moveTo>
                    <a:pt x="22820" y="839"/>
                  </a:moveTo>
                  <a:cubicBezTo>
                    <a:pt x="22762" y="3024"/>
                    <a:pt x="21164" y="10262"/>
                    <a:pt x="20458" y="13268"/>
                  </a:cubicBezTo>
                  <a:lnTo>
                    <a:pt x="10668" y="18724"/>
                  </a:lnTo>
                  <a:cubicBezTo>
                    <a:pt x="9364" y="19451"/>
                    <a:pt x="8628" y="20933"/>
                    <a:pt x="8840" y="22412"/>
                  </a:cubicBezTo>
                  <a:lnTo>
                    <a:pt x="11007" y="37539"/>
                  </a:lnTo>
                  <a:lnTo>
                    <a:pt x="7878" y="38030"/>
                  </a:lnTo>
                  <a:lnTo>
                    <a:pt x="1113" y="20273"/>
                  </a:lnTo>
                  <a:cubicBezTo>
                    <a:pt x="627" y="19000"/>
                    <a:pt x="1027" y="17587"/>
                    <a:pt x="2108" y="16757"/>
                  </a:cubicBezTo>
                  <a:lnTo>
                    <a:pt x="22820" y="839"/>
                  </a:lnTo>
                  <a:close/>
                  <a:moveTo>
                    <a:pt x="23069" y="0"/>
                  </a:moveTo>
                  <a:cubicBezTo>
                    <a:pt x="23009" y="0"/>
                    <a:pt x="22948" y="19"/>
                    <a:pt x="22895" y="59"/>
                  </a:cubicBezTo>
                  <a:lnTo>
                    <a:pt x="1758" y="16303"/>
                  </a:lnTo>
                  <a:cubicBezTo>
                    <a:pt x="475" y="17290"/>
                    <a:pt x="1" y="18966"/>
                    <a:pt x="576" y="20477"/>
                  </a:cubicBezTo>
                  <a:lnTo>
                    <a:pt x="7427" y="38450"/>
                  </a:lnTo>
                  <a:cubicBezTo>
                    <a:pt x="7468" y="38562"/>
                    <a:pt x="7575" y="38635"/>
                    <a:pt x="7694" y="38635"/>
                  </a:cubicBezTo>
                  <a:cubicBezTo>
                    <a:pt x="7709" y="38635"/>
                    <a:pt x="7723" y="38633"/>
                    <a:pt x="7739" y="38631"/>
                  </a:cubicBezTo>
                  <a:lnTo>
                    <a:pt x="11376" y="38062"/>
                  </a:lnTo>
                  <a:cubicBezTo>
                    <a:pt x="11530" y="38037"/>
                    <a:pt x="11636" y="37893"/>
                    <a:pt x="11614" y="37737"/>
                  </a:cubicBezTo>
                  <a:lnTo>
                    <a:pt x="9407" y="22332"/>
                  </a:lnTo>
                  <a:cubicBezTo>
                    <a:pt x="9229" y="21085"/>
                    <a:pt x="9848" y="19836"/>
                    <a:pt x="10948" y="19224"/>
                  </a:cubicBezTo>
                  <a:lnTo>
                    <a:pt x="20848" y="13707"/>
                  </a:lnTo>
                  <a:cubicBezTo>
                    <a:pt x="20918" y="13668"/>
                    <a:pt x="20968" y="13602"/>
                    <a:pt x="20988" y="13523"/>
                  </a:cubicBezTo>
                  <a:cubicBezTo>
                    <a:pt x="21268" y="12329"/>
                    <a:pt x="23728" y="1809"/>
                    <a:pt x="23348" y="219"/>
                  </a:cubicBezTo>
                  <a:cubicBezTo>
                    <a:pt x="23315" y="83"/>
                    <a:pt x="23194" y="0"/>
                    <a:pt x="230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5"/>
            <p:cNvSpPr/>
            <p:nvPr/>
          </p:nvSpPr>
          <p:spPr>
            <a:xfrm>
              <a:off x="809075" y="2574200"/>
              <a:ext cx="578200" cy="951525"/>
            </a:xfrm>
            <a:custGeom>
              <a:rect b="b" l="l" r="r" t="t"/>
              <a:pathLst>
                <a:path extrusionOk="0" h="38061" w="23128">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5"/>
            <p:cNvSpPr/>
            <p:nvPr/>
          </p:nvSpPr>
          <p:spPr>
            <a:xfrm>
              <a:off x="809075" y="2574200"/>
              <a:ext cx="578200" cy="951525"/>
            </a:xfrm>
            <a:custGeom>
              <a:rect b="b" l="l" r="r" t="t"/>
              <a:pathLst>
                <a:path extrusionOk="0" h="38061" w="23128">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5"/>
            <p:cNvSpPr/>
            <p:nvPr/>
          </p:nvSpPr>
          <p:spPr>
            <a:xfrm>
              <a:off x="907375" y="2977675"/>
              <a:ext cx="129450" cy="101625"/>
            </a:xfrm>
            <a:custGeom>
              <a:rect b="b" l="l" r="r" t="t"/>
              <a:pathLst>
                <a:path extrusionOk="0" h="4065" w="5178">
                  <a:moveTo>
                    <a:pt x="1535" y="1"/>
                  </a:moveTo>
                  <a:cubicBezTo>
                    <a:pt x="1419" y="1"/>
                    <a:pt x="1309" y="72"/>
                    <a:pt x="1265" y="189"/>
                  </a:cubicBezTo>
                  <a:cubicBezTo>
                    <a:pt x="1209" y="342"/>
                    <a:pt x="1293" y="513"/>
                    <a:pt x="1450" y="560"/>
                  </a:cubicBezTo>
                  <a:cubicBezTo>
                    <a:pt x="2560" y="969"/>
                    <a:pt x="3475" y="2117"/>
                    <a:pt x="4021" y="2954"/>
                  </a:cubicBezTo>
                  <a:cubicBezTo>
                    <a:pt x="3177" y="2466"/>
                    <a:pt x="1868" y="1755"/>
                    <a:pt x="428" y="1156"/>
                  </a:cubicBezTo>
                  <a:cubicBezTo>
                    <a:pt x="394" y="1143"/>
                    <a:pt x="359" y="1137"/>
                    <a:pt x="325" y="1137"/>
                  </a:cubicBezTo>
                  <a:cubicBezTo>
                    <a:pt x="212" y="1137"/>
                    <a:pt x="107" y="1203"/>
                    <a:pt x="61" y="1313"/>
                  </a:cubicBezTo>
                  <a:cubicBezTo>
                    <a:pt x="0" y="1456"/>
                    <a:pt x="66" y="1621"/>
                    <a:pt x="208" y="1684"/>
                  </a:cubicBezTo>
                  <a:cubicBezTo>
                    <a:pt x="2615" y="2686"/>
                    <a:pt x="4652" y="4004"/>
                    <a:pt x="4673" y="4017"/>
                  </a:cubicBezTo>
                  <a:cubicBezTo>
                    <a:pt x="4719" y="4047"/>
                    <a:pt x="4773" y="4064"/>
                    <a:pt x="4828" y="4064"/>
                  </a:cubicBezTo>
                  <a:cubicBezTo>
                    <a:pt x="5039" y="4064"/>
                    <a:pt x="5178" y="3844"/>
                    <a:pt x="5087" y="3654"/>
                  </a:cubicBezTo>
                  <a:cubicBezTo>
                    <a:pt x="5031" y="3536"/>
                    <a:pt x="3680" y="773"/>
                    <a:pt x="1647" y="25"/>
                  </a:cubicBezTo>
                  <a:cubicBezTo>
                    <a:pt x="1610" y="9"/>
                    <a:pt x="1572" y="1"/>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5"/>
            <p:cNvSpPr/>
            <p:nvPr/>
          </p:nvSpPr>
          <p:spPr>
            <a:xfrm>
              <a:off x="993450" y="3511475"/>
              <a:ext cx="177000" cy="271500"/>
            </a:xfrm>
            <a:custGeom>
              <a:rect b="b" l="l" r="r" t="t"/>
              <a:pathLst>
                <a:path extrusionOk="0" h="10860" w="7080">
                  <a:moveTo>
                    <a:pt x="3638" y="0"/>
                  </a:moveTo>
                  <a:lnTo>
                    <a:pt x="1" y="569"/>
                  </a:lnTo>
                  <a:cubicBezTo>
                    <a:pt x="1" y="569"/>
                    <a:pt x="52" y="4527"/>
                    <a:pt x="243" y="4870"/>
                  </a:cubicBezTo>
                  <a:cubicBezTo>
                    <a:pt x="434" y="5213"/>
                    <a:pt x="1270" y="6229"/>
                    <a:pt x="1270" y="6229"/>
                  </a:cubicBezTo>
                  <a:lnTo>
                    <a:pt x="2158" y="8385"/>
                  </a:lnTo>
                  <a:lnTo>
                    <a:pt x="3141" y="8779"/>
                  </a:lnTo>
                  <a:lnTo>
                    <a:pt x="3760" y="10859"/>
                  </a:lnTo>
                  <a:lnTo>
                    <a:pt x="4804" y="10636"/>
                  </a:lnTo>
                  <a:lnTo>
                    <a:pt x="4525" y="4414"/>
                  </a:lnTo>
                  <a:lnTo>
                    <a:pt x="5008" y="3427"/>
                  </a:lnTo>
                  <a:lnTo>
                    <a:pt x="6492" y="5205"/>
                  </a:lnTo>
                  <a:lnTo>
                    <a:pt x="7079" y="4564"/>
                  </a:lnTo>
                  <a:lnTo>
                    <a:pt x="5539" y="1560"/>
                  </a:lnTo>
                  <a:lnTo>
                    <a:pt x="36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5"/>
            <p:cNvSpPr/>
            <p:nvPr/>
          </p:nvSpPr>
          <p:spPr>
            <a:xfrm>
              <a:off x="986250" y="3504300"/>
              <a:ext cx="191875" cy="285825"/>
            </a:xfrm>
            <a:custGeom>
              <a:rect b="b" l="l" r="r" t="t"/>
              <a:pathLst>
                <a:path extrusionOk="0" h="11433" w="7675">
                  <a:moveTo>
                    <a:pt x="3844" y="590"/>
                  </a:moveTo>
                  <a:lnTo>
                    <a:pt x="5600" y="2029"/>
                  </a:lnTo>
                  <a:lnTo>
                    <a:pt x="7021" y="4805"/>
                  </a:lnTo>
                  <a:lnTo>
                    <a:pt x="6790" y="5057"/>
                  </a:lnTo>
                  <a:lnTo>
                    <a:pt x="5516" y="3531"/>
                  </a:lnTo>
                  <a:cubicBezTo>
                    <a:pt x="5463" y="3465"/>
                    <a:pt x="5383" y="3427"/>
                    <a:pt x="5298" y="3427"/>
                  </a:cubicBezTo>
                  <a:cubicBezTo>
                    <a:pt x="5286" y="3427"/>
                    <a:pt x="5274" y="3428"/>
                    <a:pt x="5261" y="3430"/>
                  </a:cubicBezTo>
                  <a:cubicBezTo>
                    <a:pt x="5165" y="3441"/>
                    <a:pt x="5082" y="3502"/>
                    <a:pt x="5040" y="3589"/>
                  </a:cubicBezTo>
                  <a:lnTo>
                    <a:pt x="4557" y="4576"/>
                  </a:lnTo>
                  <a:cubicBezTo>
                    <a:pt x="4536" y="4619"/>
                    <a:pt x="4526" y="4667"/>
                    <a:pt x="4528" y="4714"/>
                  </a:cubicBezTo>
                  <a:lnTo>
                    <a:pt x="4795" y="10695"/>
                  </a:lnTo>
                  <a:lnTo>
                    <a:pt x="4246" y="10812"/>
                  </a:lnTo>
                  <a:lnTo>
                    <a:pt x="3702" y="8986"/>
                  </a:lnTo>
                  <a:cubicBezTo>
                    <a:pt x="3677" y="8901"/>
                    <a:pt x="3616" y="8834"/>
                    <a:pt x="3535" y="8801"/>
                  </a:cubicBezTo>
                  <a:lnTo>
                    <a:pt x="2664" y="8451"/>
                  </a:lnTo>
                  <a:lnTo>
                    <a:pt x="1823" y="6407"/>
                  </a:lnTo>
                  <a:cubicBezTo>
                    <a:pt x="1811" y="6381"/>
                    <a:pt x="1797" y="6357"/>
                    <a:pt x="1779" y="6335"/>
                  </a:cubicBezTo>
                  <a:cubicBezTo>
                    <a:pt x="1551" y="6057"/>
                    <a:pt x="927" y="5282"/>
                    <a:pt x="787" y="5031"/>
                  </a:cubicBezTo>
                  <a:cubicBezTo>
                    <a:pt x="690" y="4779"/>
                    <a:pt x="607" y="2880"/>
                    <a:pt x="579" y="1103"/>
                  </a:cubicBezTo>
                  <a:lnTo>
                    <a:pt x="3844" y="590"/>
                  </a:lnTo>
                  <a:close/>
                  <a:moveTo>
                    <a:pt x="3925" y="1"/>
                  </a:moveTo>
                  <a:cubicBezTo>
                    <a:pt x="3910" y="1"/>
                    <a:pt x="3896" y="2"/>
                    <a:pt x="3881" y="4"/>
                  </a:cubicBezTo>
                  <a:lnTo>
                    <a:pt x="244" y="573"/>
                  </a:lnTo>
                  <a:cubicBezTo>
                    <a:pt x="103" y="596"/>
                    <a:pt x="1" y="718"/>
                    <a:pt x="3" y="860"/>
                  </a:cubicBezTo>
                  <a:cubicBezTo>
                    <a:pt x="22" y="2365"/>
                    <a:pt x="84" y="4942"/>
                    <a:pt x="281" y="5296"/>
                  </a:cubicBezTo>
                  <a:cubicBezTo>
                    <a:pt x="466" y="5627"/>
                    <a:pt x="1146" y="6466"/>
                    <a:pt x="1309" y="6665"/>
                  </a:cubicBezTo>
                  <a:lnTo>
                    <a:pt x="2181" y="8780"/>
                  </a:lnTo>
                  <a:cubicBezTo>
                    <a:pt x="2209" y="8852"/>
                    <a:pt x="2266" y="8909"/>
                    <a:pt x="2338" y="8937"/>
                  </a:cubicBezTo>
                  <a:lnTo>
                    <a:pt x="3193" y="9280"/>
                  </a:lnTo>
                  <a:lnTo>
                    <a:pt x="3774" y="11228"/>
                  </a:lnTo>
                  <a:cubicBezTo>
                    <a:pt x="3809" y="11349"/>
                    <a:pt x="3921" y="11432"/>
                    <a:pt x="4048" y="11432"/>
                  </a:cubicBezTo>
                  <a:cubicBezTo>
                    <a:pt x="4068" y="11432"/>
                    <a:pt x="4087" y="11431"/>
                    <a:pt x="4108" y="11426"/>
                  </a:cubicBezTo>
                  <a:lnTo>
                    <a:pt x="5151" y="11204"/>
                  </a:lnTo>
                  <a:cubicBezTo>
                    <a:pt x="5288" y="11174"/>
                    <a:pt x="5383" y="11050"/>
                    <a:pt x="5378" y="10910"/>
                  </a:cubicBezTo>
                  <a:lnTo>
                    <a:pt x="5103" y="4761"/>
                  </a:lnTo>
                  <a:lnTo>
                    <a:pt x="5359" y="4236"/>
                  </a:lnTo>
                  <a:lnTo>
                    <a:pt x="6561" y="5675"/>
                  </a:lnTo>
                  <a:cubicBezTo>
                    <a:pt x="6613" y="5739"/>
                    <a:pt x="6690" y="5776"/>
                    <a:pt x="6774" y="5778"/>
                  </a:cubicBezTo>
                  <a:cubicBezTo>
                    <a:pt x="6775" y="5778"/>
                    <a:pt x="6777" y="5778"/>
                    <a:pt x="6778" y="5778"/>
                  </a:cubicBezTo>
                  <a:cubicBezTo>
                    <a:pt x="6859" y="5778"/>
                    <a:pt x="6936" y="5743"/>
                    <a:pt x="6992" y="5684"/>
                  </a:cubicBezTo>
                  <a:lnTo>
                    <a:pt x="7577" y="5043"/>
                  </a:lnTo>
                  <a:cubicBezTo>
                    <a:pt x="7658" y="4956"/>
                    <a:pt x="7675" y="4827"/>
                    <a:pt x="7621" y="4720"/>
                  </a:cubicBezTo>
                  <a:lnTo>
                    <a:pt x="6082" y="1716"/>
                  </a:lnTo>
                  <a:cubicBezTo>
                    <a:pt x="6064" y="1681"/>
                    <a:pt x="6038" y="1650"/>
                    <a:pt x="6009" y="1625"/>
                  </a:cubicBezTo>
                  <a:lnTo>
                    <a:pt x="4107" y="66"/>
                  </a:lnTo>
                  <a:cubicBezTo>
                    <a:pt x="4054" y="24"/>
                    <a:pt x="3990" y="1"/>
                    <a:pt x="39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5"/>
            <p:cNvSpPr/>
            <p:nvPr/>
          </p:nvSpPr>
          <p:spPr>
            <a:xfrm>
              <a:off x="1066425" y="3656550"/>
              <a:ext cx="5525" cy="74425"/>
            </a:xfrm>
            <a:custGeom>
              <a:rect b="b" l="l" r="r" t="t"/>
              <a:pathLst>
                <a:path extrusionOk="0" h="2977" w="221">
                  <a:moveTo>
                    <a:pt x="220" y="2976"/>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5"/>
            <p:cNvSpPr/>
            <p:nvPr/>
          </p:nvSpPr>
          <p:spPr>
            <a:xfrm>
              <a:off x="1058975" y="3649400"/>
              <a:ext cx="20400" cy="88750"/>
            </a:xfrm>
            <a:custGeom>
              <a:rect b="b" l="l" r="r" t="t"/>
              <a:pathLst>
                <a:path extrusionOk="0" h="3550" w="816">
                  <a:moveTo>
                    <a:pt x="303" y="1"/>
                  </a:moveTo>
                  <a:cubicBezTo>
                    <a:pt x="294" y="1"/>
                    <a:pt x="286" y="1"/>
                    <a:pt x="278" y="2"/>
                  </a:cubicBezTo>
                  <a:cubicBezTo>
                    <a:pt x="120" y="13"/>
                    <a:pt x="1" y="152"/>
                    <a:pt x="12" y="310"/>
                  </a:cubicBezTo>
                  <a:lnTo>
                    <a:pt x="234" y="3284"/>
                  </a:lnTo>
                  <a:cubicBezTo>
                    <a:pt x="246" y="3433"/>
                    <a:pt x="370" y="3548"/>
                    <a:pt x="518" y="3549"/>
                  </a:cubicBezTo>
                  <a:lnTo>
                    <a:pt x="540" y="3549"/>
                  </a:lnTo>
                  <a:cubicBezTo>
                    <a:pt x="698" y="3537"/>
                    <a:pt x="816" y="3399"/>
                    <a:pt x="804" y="3242"/>
                  </a:cubicBezTo>
                  <a:lnTo>
                    <a:pt x="584" y="266"/>
                  </a:lnTo>
                  <a:cubicBezTo>
                    <a:pt x="574" y="117"/>
                    <a:pt x="450" y="1"/>
                    <a:pt x="3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5"/>
            <p:cNvSpPr/>
            <p:nvPr/>
          </p:nvSpPr>
          <p:spPr>
            <a:xfrm>
              <a:off x="1035550" y="3653575"/>
              <a:ext cx="11825" cy="67525"/>
            </a:xfrm>
            <a:custGeom>
              <a:rect b="b" l="l" r="r" t="t"/>
              <a:pathLst>
                <a:path extrusionOk="0" h="2701" w="473">
                  <a:moveTo>
                    <a:pt x="473" y="2701"/>
                  </a:moveTo>
                  <a:lnTo>
                    <a:pt x="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5"/>
            <p:cNvSpPr/>
            <p:nvPr/>
          </p:nvSpPr>
          <p:spPr>
            <a:xfrm>
              <a:off x="1027800" y="3646375"/>
              <a:ext cx="27300" cy="81875"/>
            </a:xfrm>
            <a:custGeom>
              <a:rect b="b" l="l" r="r" t="t"/>
              <a:pathLst>
                <a:path extrusionOk="0" h="3275" w="1092">
                  <a:moveTo>
                    <a:pt x="315" y="1"/>
                  </a:moveTo>
                  <a:cubicBezTo>
                    <a:pt x="297" y="1"/>
                    <a:pt x="279" y="3"/>
                    <a:pt x="261" y="6"/>
                  </a:cubicBezTo>
                  <a:cubicBezTo>
                    <a:pt x="106" y="33"/>
                    <a:pt x="1" y="181"/>
                    <a:pt x="28" y="337"/>
                  </a:cubicBezTo>
                  <a:lnTo>
                    <a:pt x="501" y="3037"/>
                  </a:lnTo>
                  <a:cubicBezTo>
                    <a:pt x="525" y="3174"/>
                    <a:pt x="643" y="3274"/>
                    <a:pt x="783" y="3274"/>
                  </a:cubicBezTo>
                  <a:cubicBezTo>
                    <a:pt x="799" y="3274"/>
                    <a:pt x="816" y="3273"/>
                    <a:pt x="831" y="3270"/>
                  </a:cubicBezTo>
                  <a:cubicBezTo>
                    <a:pt x="988" y="3244"/>
                    <a:pt x="1091" y="3095"/>
                    <a:pt x="1064" y="2940"/>
                  </a:cubicBezTo>
                  <a:lnTo>
                    <a:pt x="592" y="238"/>
                  </a:lnTo>
                  <a:cubicBezTo>
                    <a:pt x="569" y="102"/>
                    <a:pt x="449" y="1"/>
                    <a:pt x="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5"/>
            <p:cNvSpPr/>
            <p:nvPr/>
          </p:nvSpPr>
          <p:spPr>
            <a:xfrm>
              <a:off x="1019125" y="3630150"/>
              <a:ext cx="6075" cy="37050"/>
            </a:xfrm>
            <a:custGeom>
              <a:rect b="b" l="l" r="r" t="t"/>
              <a:pathLst>
                <a:path extrusionOk="0" h="1482" w="243">
                  <a:moveTo>
                    <a:pt x="243" y="1482"/>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5"/>
            <p:cNvSpPr/>
            <p:nvPr/>
          </p:nvSpPr>
          <p:spPr>
            <a:xfrm>
              <a:off x="1011525" y="3623150"/>
              <a:ext cx="21375" cy="51200"/>
            </a:xfrm>
            <a:custGeom>
              <a:rect b="b" l="l" r="r" t="t"/>
              <a:pathLst>
                <a:path extrusionOk="0" h="2048" w="855">
                  <a:moveTo>
                    <a:pt x="305" y="0"/>
                  </a:moveTo>
                  <a:cubicBezTo>
                    <a:pt x="290" y="0"/>
                    <a:pt x="275" y="1"/>
                    <a:pt x="260" y="4"/>
                  </a:cubicBezTo>
                  <a:cubicBezTo>
                    <a:pt x="107" y="29"/>
                    <a:pt x="1" y="171"/>
                    <a:pt x="23" y="327"/>
                  </a:cubicBezTo>
                  <a:lnTo>
                    <a:pt x="265" y="1808"/>
                  </a:lnTo>
                  <a:cubicBezTo>
                    <a:pt x="287" y="1946"/>
                    <a:pt x="406" y="2048"/>
                    <a:pt x="547" y="2048"/>
                  </a:cubicBezTo>
                  <a:cubicBezTo>
                    <a:pt x="562" y="2048"/>
                    <a:pt x="577" y="2046"/>
                    <a:pt x="593" y="2044"/>
                  </a:cubicBezTo>
                  <a:cubicBezTo>
                    <a:pt x="749" y="2018"/>
                    <a:pt x="854" y="1872"/>
                    <a:pt x="829" y="1716"/>
                  </a:cubicBezTo>
                  <a:lnTo>
                    <a:pt x="588" y="234"/>
                  </a:lnTo>
                  <a:cubicBezTo>
                    <a:pt x="562" y="97"/>
                    <a:pt x="441"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5"/>
            <p:cNvSpPr/>
            <p:nvPr/>
          </p:nvSpPr>
          <p:spPr>
            <a:xfrm>
              <a:off x="2384550" y="3570950"/>
              <a:ext cx="149000" cy="130800"/>
            </a:xfrm>
            <a:custGeom>
              <a:rect b="b" l="l" r="r" t="t"/>
              <a:pathLst>
                <a:path extrusionOk="0" h="5232" w="5960">
                  <a:moveTo>
                    <a:pt x="4049" y="0"/>
                  </a:moveTo>
                  <a:lnTo>
                    <a:pt x="1101" y="236"/>
                  </a:lnTo>
                  <a:lnTo>
                    <a:pt x="0" y="2930"/>
                  </a:lnTo>
                  <a:lnTo>
                    <a:pt x="1525" y="4116"/>
                  </a:lnTo>
                  <a:lnTo>
                    <a:pt x="4897" y="5231"/>
                  </a:lnTo>
                  <a:lnTo>
                    <a:pt x="5960" y="1496"/>
                  </a:lnTo>
                  <a:lnTo>
                    <a:pt x="40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5"/>
            <p:cNvSpPr/>
            <p:nvPr/>
          </p:nvSpPr>
          <p:spPr>
            <a:xfrm>
              <a:off x="2376725" y="3563800"/>
              <a:ext cx="164525" cy="145100"/>
            </a:xfrm>
            <a:custGeom>
              <a:rect b="b" l="l" r="r" t="t"/>
              <a:pathLst>
                <a:path extrusionOk="0" h="5804" w="6581">
                  <a:moveTo>
                    <a:pt x="4273" y="581"/>
                  </a:moveTo>
                  <a:lnTo>
                    <a:pt x="5946" y="1888"/>
                  </a:lnTo>
                  <a:lnTo>
                    <a:pt x="5018" y="5151"/>
                  </a:lnTo>
                  <a:lnTo>
                    <a:pt x="1974" y="4146"/>
                  </a:lnTo>
                  <a:lnTo>
                    <a:pt x="661" y="3122"/>
                  </a:lnTo>
                  <a:lnTo>
                    <a:pt x="1613" y="792"/>
                  </a:lnTo>
                  <a:lnTo>
                    <a:pt x="4273" y="581"/>
                  </a:lnTo>
                  <a:close/>
                  <a:moveTo>
                    <a:pt x="4361" y="1"/>
                  </a:moveTo>
                  <a:cubicBezTo>
                    <a:pt x="4354" y="1"/>
                    <a:pt x="4347" y="1"/>
                    <a:pt x="4340" y="2"/>
                  </a:cubicBezTo>
                  <a:lnTo>
                    <a:pt x="1392" y="236"/>
                  </a:lnTo>
                  <a:cubicBezTo>
                    <a:pt x="1285" y="245"/>
                    <a:pt x="1190" y="313"/>
                    <a:pt x="1149" y="413"/>
                  </a:cubicBezTo>
                  <a:lnTo>
                    <a:pt x="49" y="3107"/>
                  </a:lnTo>
                  <a:cubicBezTo>
                    <a:pt x="1" y="3226"/>
                    <a:pt x="36" y="3362"/>
                    <a:pt x="138" y="3441"/>
                  </a:cubicBezTo>
                  <a:lnTo>
                    <a:pt x="1661" y="4628"/>
                  </a:lnTo>
                  <a:cubicBezTo>
                    <a:pt x="1687" y="4649"/>
                    <a:pt x="1717" y="4664"/>
                    <a:pt x="1749" y="4673"/>
                  </a:cubicBezTo>
                  <a:lnTo>
                    <a:pt x="5120" y="5789"/>
                  </a:lnTo>
                  <a:cubicBezTo>
                    <a:pt x="5150" y="5798"/>
                    <a:pt x="5181" y="5803"/>
                    <a:pt x="5210" y="5803"/>
                  </a:cubicBezTo>
                  <a:lnTo>
                    <a:pt x="5211" y="5803"/>
                  </a:lnTo>
                  <a:cubicBezTo>
                    <a:pt x="5338" y="5803"/>
                    <a:pt x="5451" y="5719"/>
                    <a:pt x="5486" y="5596"/>
                  </a:cubicBezTo>
                  <a:lnTo>
                    <a:pt x="6548" y="1860"/>
                  </a:lnTo>
                  <a:cubicBezTo>
                    <a:pt x="6580" y="1748"/>
                    <a:pt x="6540" y="1628"/>
                    <a:pt x="6449" y="1556"/>
                  </a:cubicBezTo>
                  <a:lnTo>
                    <a:pt x="4539" y="62"/>
                  </a:lnTo>
                  <a:cubicBezTo>
                    <a:pt x="4488" y="21"/>
                    <a:pt x="4425" y="1"/>
                    <a:pt x="43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5"/>
            <p:cNvSpPr/>
            <p:nvPr/>
          </p:nvSpPr>
          <p:spPr>
            <a:xfrm>
              <a:off x="2502950" y="3601225"/>
              <a:ext cx="85450" cy="63625"/>
            </a:xfrm>
            <a:custGeom>
              <a:rect b="b" l="l" r="r" t="t"/>
              <a:pathLst>
                <a:path extrusionOk="0" h="2545" w="3418">
                  <a:moveTo>
                    <a:pt x="565" y="0"/>
                  </a:moveTo>
                  <a:lnTo>
                    <a:pt x="1" y="1188"/>
                  </a:lnTo>
                  <a:lnTo>
                    <a:pt x="2852" y="2544"/>
                  </a:lnTo>
                  <a:lnTo>
                    <a:pt x="3418" y="1356"/>
                  </a:lnTo>
                  <a:lnTo>
                    <a:pt x="5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5"/>
            <p:cNvSpPr/>
            <p:nvPr/>
          </p:nvSpPr>
          <p:spPr>
            <a:xfrm>
              <a:off x="2494725" y="3594075"/>
              <a:ext cx="101750" cy="77950"/>
            </a:xfrm>
            <a:custGeom>
              <a:rect b="b" l="l" r="r" t="t"/>
              <a:pathLst>
                <a:path extrusionOk="0" h="3118" w="4070">
                  <a:moveTo>
                    <a:pt x="1028" y="667"/>
                  </a:moveTo>
                  <a:lnTo>
                    <a:pt x="3363" y="1778"/>
                  </a:lnTo>
                  <a:lnTo>
                    <a:pt x="3044" y="2449"/>
                  </a:lnTo>
                  <a:lnTo>
                    <a:pt x="709" y="1340"/>
                  </a:lnTo>
                  <a:lnTo>
                    <a:pt x="1028" y="667"/>
                  </a:lnTo>
                  <a:close/>
                  <a:moveTo>
                    <a:pt x="892" y="1"/>
                  </a:moveTo>
                  <a:cubicBezTo>
                    <a:pt x="785" y="1"/>
                    <a:pt x="683" y="61"/>
                    <a:pt x="634" y="163"/>
                  </a:cubicBezTo>
                  <a:lnTo>
                    <a:pt x="68" y="1351"/>
                  </a:lnTo>
                  <a:cubicBezTo>
                    <a:pt x="1" y="1495"/>
                    <a:pt x="62" y="1665"/>
                    <a:pt x="204" y="1733"/>
                  </a:cubicBezTo>
                  <a:lnTo>
                    <a:pt x="3057" y="3089"/>
                  </a:lnTo>
                  <a:cubicBezTo>
                    <a:pt x="3094" y="3108"/>
                    <a:pt x="3137" y="3117"/>
                    <a:pt x="3180" y="3117"/>
                  </a:cubicBezTo>
                  <a:cubicBezTo>
                    <a:pt x="3212" y="3117"/>
                    <a:pt x="3244" y="3112"/>
                    <a:pt x="3275" y="3100"/>
                  </a:cubicBezTo>
                  <a:cubicBezTo>
                    <a:pt x="3347" y="3075"/>
                    <a:pt x="3406" y="3022"/>
                    <a:pt x="3438" y="2954"/>
                  </a:cubicBezTo>
                  <a:lnTo>
                    <a:pt x="4002" y="1765"/>
                  </a:lnTo>
                  <a:cubicBezTo>
                    <a:pt x="4070" y="1623"/>
                    <a:pt x="4009" y="1452"/>
                    <a:pt x="3867" y="1384"/>
                  </a:cubicBezTo>
                  <a:lnTo>
                    <a:pt x="1016" y="29"/>
                  </a:lnTo>
                  <a:cubicBezTo>
                    <a:pt x="976" y="10"/>
                    <a:pt x="933" y="1"/>
                    <a:pt x="8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5"/>
            <p:cNvSpPr/>
            <p:nvPr/>
          </p:nvSpPr>
          <p:spPr>
            <a:xfrm>
              <a:off x="2486750" y="3630475"/>
              <a:ext cx="85475" cy="63650"/>
            </a:xfrm>
            <a:custGeom>
              <a:rect b="b" l="l" r="r" t="t"/>
              <a:pathLst>
                <a:path extrusionOk="0" h="2546" w="3419">
                  <a:moveTo>
                    <a:pt x="566" y="0"/>
                  </a:moveTo>
                  <a:lnTo>
                    <a:pt x="0" y="1190"/>
                  </a:lnTo>
                  <a:lnTo>
                    <a:pt x="2853" y="2545"/>
                  </a:lnTo>
                  <a:lnTo>
                    <a:pt x="3418" y="1357"/>
                  </a:lnTo>
                  <a:lnTo>
                    <a:pt x="5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5"/>
            <p:cNvSpPr/>
            <p:nvPr/>
          </p:nvSpPr>
          <p:spPr>
            <a:xfrm>
              <a:off x="2478475" y="3623325"/>
              <a:ext cx="101800" cy="77950"/>
            </a:xfrm>
            <a:custGeom>
              <a:rect b="b" l="l" r="r" t="t"/>
              <a:pathLst>
                <a:path extrusionOk="0" h="3118" w="4072">
                  <a:moveTo>
                    <a:pt x="1029" y="668"/>
                  </a:moveTo>
                  <a:lnTo>
                    <a:pt x="3364" y="1778"/>
                  </a:lnTo>
                  <a:lnTo>
                    <a:pt x="3045" y="2451"/>
                  </a:lnTo>
                  <a:lnTo>
                    <a:pt x="708" y="1340"/>
                  </a:lnTo>
                  <a:lnTo>
                    <a:pt x="1029" y="668"/>
                  </a:lnTo>
                  <a:close/>
                  <a:moveTo>
                    <a:pt x="893" y="1"/>
                  </a:moveTo>
                  <a:cubicBezTo>
                    <a:pt x="786" y="1"/>
                    <a:pt x="684" y="61"/>
                    <a:pt x="634" y="164"/>
                  </a:cubicBezTo>
                  <a:lnTo>
                    <a:pt x="70" y="1353"/>
                  </a:lnTo>
                  <a:cubicBezTo>
                    <a:pt x="1" y="1495"/>
                    <a:pt x="62" y="1666"/>
                    <a:pt x="205" y="1734"/>
                  </a:cubicBezTo>
                  <a:lnTo>
                    <a:pt x="3056" y="3089"/>
                  </a:lnTo>
                  <a:cubicBezTo>
                    <a:pt x="3095" y="3108"/>
                    <a:pt x="3137" y="3117"/>
                    <a:pt x="3179" y="3117"/>
                  </a:cubicBezTo>
                  <a:cubicBezTo>
                    <a:pt x="3289" y="3117"/>
                    <a:pt x="3391" y="3053"/>
                    <a:pt x="3438" y="2954"/>
                  </a:cubicBezTo>
                  <a:lnTo>
                    <a:pt x="4003" y="1766"/>
                  </a:lnTo>
                  <a:cubicBezTo>
                    <a:pt x="4071" y="1623"/>
                    <a:pt x="4010" y="1452"/>
                    <a:pt x="3867" y="1385"/>
                  </a:cubicBezTo>
                  <a:lnTo>
                    <a:pt x="1016" y="29"/>
                  </a:lnTo>
                  <a:cubicBezTo>
                    <a:pt x="976" y="10"/>
                    <a:pt x="934"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5"/>
            <p:cNvSpPr/>
            <p:nvPr/>
          </p:nvSpPr>
          <p:spPr>
            <a:xfrm>
              <a:off x="2459100" y="3651475"/>
              <a:ext cx="85450" cy="63625"/>
            </a:xfrm>
            <a:custGeom>
              <a:rect b="b" l="l" r="r" t="t"/>
              <a:pathLst>
                <a:path extrusionOk="0" h="2545" w="3418">
                  <a:moveTo>
                    <a:pt x="566" y="1"/>
                  </a:moveTo>
                  <a:lnTo>
                    <a:pt x="0" y="1189"/>
                  </a:lnTo>
                  <a:lnTo>
                    <a:pt x="2852" y="2545"/>
                  </a:lnTo>
                  <a:lnTo>
                    <a:pt x="3417" y="1357"/>
                  </a:lnTo>
                  <a:lnTo>
                    <a:pt x="5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5"/>
            <p:cNvSpPr/>
            <p:nvPr/>
          </p:nvSpPr>
          <p:spPr>
            <a:xfrm>
              <a:off x="2450900" y="3644325"/>
              <a:ext cx="101750" cy="77950"/>
            </a:xfrm>
            <a:custGeom>
              <a:rect b="b" l="l" r="r" t="t"/>
              <a:pathLst>
                <a:path extrusionOk="0" h="3118" w="4070">
                  <a:moveTo>
                    <a:pt x="1027" y="668"/>
                  </a:moveTo>
                  <a:lnTo>
                    <a:pt x="3362" y="1779"/>
                  </a:lnTo>
                  <a:lnTo>
                    <a:pt x="3043" y="2450"/>
                  </a:lnTo>
                  <a:lnTo>
                    <a:pt x="708" y="1339"/>
                  </a:lnTo>
                  <a:lnTo>
                    <a:pt x="1027" y="668"/>
                  </a:lnTo>
                  <a:close/>
                  <a:moveTo>
                    <a:pt x="893" y="0"/>
                  </a:moveTo>
                  <a:cubicBezTo>
                    <a:pt x="785" y="0"/>
                    <a:pt x="683" y="61"/>
                    <a:pt x="633" y="164"/>
                  </a:cubicBezTo>
                  <a:lnTo>
                    <a:pt x="68" y="1352"/>
                  </a:lnTo>
                  <a:cubicBezTo>
                    <a:pt x="0" y="1494"/>
                    <a:pt x="61" y="1666"/>
                    <a:pt x="204" y="1734"/>
                  </a:cubicBezTo>
                  <a:lnTo>
                    <a:pt x="3056" y="3090"/>
                  </a:lnTo>
                  <a:cubicBezTo>
                    <a:pt x="3094" y="3108"/>
                    <a:pt x="3136" y="3118"/>
                    <a:pt x="3179" y="3118"/>
                  </a:cubicBezTo>
                  <a:cubicBezTo>
                    <a:pt x="3211" y="3118"/>
                    <a:pt x="3244" y="3112"/>
                    <a:pt x="3275" y="3101"/>
                  </a:cubicBezTo>
                  <a:cubicBezTo>
                    <a:pt x="3345" y="3076"/>
                    <a:pt x="3404" y="3023"/>
                    <a:pt x="3436" y="2954"/>
                  </a:cubicBezTo>
                  <a:lnTo>
                    <a:pt x="4001" y="1766"/>
                  </a:lnTo>
                  <a:cubicBezTo>
                    <a:pt x="4069" y="1622"/>
                    <a:pt x="4009" y="1452"/>
                    <a:pt x="3867" y="1384"/>
                  </a:cubicBezTo>
                  <a:lnTo>
                    <a:pt x="1015" y="28"/>
                  </a:lnTo>
                  <a:cubicBezTo>
                    <a:pt x="976" y="9"/>
                    <a:pt x="934" y="0"/>
                    <a:pt x="8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5"/>
            <p:cNvSpPr/>
            <p:nvPr/>
          </p:nvSpPr>
          <p:spPr>
            <a:xfrm>
              <a:off x="2456725" y="3682875"/>
              <a:ext cx="64725" cy="48800"/>
            </a:xfrm>
            <a:custGeom>
              <a:rect b="b" l="l" r="r" t="t"/>
              <a:pathLst>
                <a:path extrusionOk="0" h="1952" w="2589">
                  <a:moveTo>
                    <a:pt x="444" y="1"/>
                  </a:moveTo>
                  <a:lnTo>
                    <a:pt x="1" y="931"/>
                  </a:lnTo>
                  <a:lnTo>
                    <a:pt x="2145" y="1951"/>
                  </a:lnTo>
                  <a:lnTo>
                    <a:pt x="2588" y="1020"/>
                  </a:lnTo>
                  <a:lnTo>
                    <a:pt x="4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5"/>
            <p:cNvSpPr/>
            <p:nvPr/>
          </p:nvSpPr>
          <p:spPr>
            <a:xfrm>
              <a:off x="2448525" y="3675750"/>
              <a:ext cx="81025" cy="63100"/>
            </a:xfrm>
            <a:custGeom>
              <a:rect b="b" l="l" r="r" t="t"/>
              <a:pathLst>
                <a:path extrusionOk="0" h="2524" w="3241">
                  <a:moveTo>
                    <a:pt x="905" y="667"/>
                  </a:moveTo>
                  <a:lnTo>
                    <a:pt x="2533" y="1441"/>
                  </a:lnTo>
                  <a:lnTo>
                    <a:pt x="2337" y="1855"/>
                  </a:lnTo>
                  <a:lnTo>
                    <a:pt x="708" y="1082"/>
                  </a:lnTo>
                  <a:lnTo>
                    <a:pt x="905" y="667"/>
                  </a:lnTo>
                  <a:close/>
                  <a:moveTo>
                    <a:pt x="769" y="0"/>
                  </a:moveTo>
                  <a:cubicBezTo>
                    <a:pt x="662" y="0"/>
                    <a:pt x="560" y="60"/>
                    <a:pt x="511" y="163"/>
                  </a:cubicBezTo>
                  <a:lnTo>
                    <a:pt x="68" y="1095"/>
                  </a:lnTo>
                  <a:cubicBezTo>
                    <a:pt x="1" y="1237"/>
                    <a:pt x="61" y="1407"/>
                    <a:pt x="204" y="1475"/>
                  </a:cubicBezTo>
                  <a:lnTo>
                    <a:pt x="2348" y="2495"/>
                  </a:lnTo>
                  <a:cubicBezTo>
                    <a:pt x="2387" y="2513"/>
                    <a:pt x="2428" y="2522"/>
                    <a:pt x="2471" y="2524"/>
                  </a:cubicBezTo>
                  <a:cubicBezTo>
                    <a:pt x="2582" y="2522"/>
                    <a:pt x="2682" y="2459"/>
                    <a:pt x="2729" y="2359"/>
                  </a:cubicBezTo>
                  <a:lnTo>
                    <a:pt x="3172" y="1429"/>
                  </a:lnTo>
                  <a:cubicBezTo>
                    <a:pt x="3240" y="1286"/>
                    <a:pt x="3179" y="1115"/>
                    <a:pt x="3037" y="1047"/>
                  </a:cubicBezTo>
                  <a:lnTo>
                    <a:pt x="892" y="28"/>
                  </a:lnTo>
                  <a:cubicBezTo>
                    <a:pt x="853" y="9"/>
                    <a:pt x="811" y="0"/>
                    <a:pt x="7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5"/>
            <p:cNvSpPr/>
            <p:nvPr/>
          </p:nvSpPr>
          <p:spPr>
            <a:xfrm>
              <a:off x="2437900" y="3570950"/>
              <a:ext cx="108775" cy="117150"/>
            </a:xfrm>
            <a:custGeom>
              <a:rect b="b" l="l" r="r" t="t"/>
              <a:pathLst>
                <a:path extrusionOk="0" h="4686" w="4351">
                  <a:moveTo>
                    <a:pt x="1915" y="0"/>
                  </a:moveTo>
                  <a:lnTo>
                    <a:pt x="0" y="2370"/>
                  </a:lnTo>
                  <a:cubicBezTo>
                    <a:pt x="416" y="2654"/>
                    <a:pt x="902" y="2742"/>
                    <a:pt x="1342" y="2742"/>
                  </a:cubicBezTo>
                  <a:cubicBezTo>
                    <a:pt x="2050" y="2742"/>
                    <a:pt x="2641" y="2515"/>
                    <a:pt x="2641" y="2515"/>
                  </a:cubicBezTo>
                  <a:lnTo>
                    <a:pt x="2641" y="2515"/>
                  </a:lnTo>
                  <a:lnTo>
                    <a:pt x="2532" y="4013"/>
                  </a:lnTo>
                  <a:lnTo>
                    <a:pt x="3178" y="4686"/>
                  </a:lnTo>
                  <a:lnTo>
                    <a:pt x="4351" y="1471"/>
                  </a:lnTo>
                  <a:lnTo>
                    <a:pt x="1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5"/>
            <p:cNvSpPr/>
            <p:nvPr/>
          </p:nvSpPr>
          <p:spPr>
            <a:xfrm>
              <a:off x="2429625" y="3563800"/>
              <a:ext cx="124975" cy="131450"/>
            </a:xfrm>
            <a:custGeom>
              <a:rect b="b" l="l" r="r" t="t"/>
              <a:pathLst>
                <a:path extrusionOk="0" h="5258" w="4999">
                  <a:moveTo>
                    <a:pt x="2247" y="1"/>
                  </a:moveTo>
                  <a:cubicBezTo>
                    <a:pt x="2150" y="1"/>
                    <a:pt x="2055" y="50"/>
                    <a:pt x="2001" y="139"/>
                  </a:cubicBezTo>
                  <a:cubicBezTo>
                    <a:pt x="1919" y="273"/>
                    <a:pt x="1962" y="450"/>
                    <a:pt x="2098" y="531"/>
                  </a:cubicBezTo>
                  <a:lnTo>
                    <a:pt x="4333" y="1880"/>
                  </a:lnTo>
                  <a:lnTo>
                    <a:pt x="3398" y="4442"/>
                  </a:lnTo>
                  <a:lnTo>
                    <a:pt x="3159" y="4192"/>
                  </a:lnTo>
                  <a:lnTo>
                    <a:pt x="3258" y="2821"/>
                  </a:lnTo>
                  <a:cubicBezTo>
                    <a:pt x="3266" y="2724"/>
                    <a:pt x="3222" y="2629"/>
                    <a:pt x="3144" y="2571"/>
                  </a:cubicBezTo>
                  <a:cubicBezTo>
                    <a:pt x="3094" y="2533"/>
                    <a:pt x="3034" y="2514"/>
                    <a:pt x="2973" y="2514"/>
                  </a:cubicBezTo>
                  <a:cubicBezTo>
                    <a:pt x="2939" y="2514"/>
                    <a:pt x="2904" y="2520"/>
                    <a:pt x="2871" y="2533"/>
                  </a:cubicBezTo>
                  <a:cubicBezTo>
                    <a:pt x="2862" y="2536"/>
                    <a:pt x="2314" y="2740"/>
                    <a:pt x="1672" y="2740"/>
                  </a:cubicBezTo>
                  <a:cubicBezTo>
                    <a:pt x="1280" y="2740"/>
                    <a:pt x="853" y="2664"/>
                    <a:pt x="494" y="2419"/>
                  </a:cubicBezTo>
                  <a:cubicBezTo>
                    <a:pt x="443" y="2382"/>
                    <a:pt x="385" y="2365"/>
                    <a:pt x="327" y="2365"/>
                  </a:cubicBezTo>
                  <a:cubicBezTo>
                    <a:pt x="236" y="2365"/>
                    <a:pt x="146" y="2409"/>
                    <a:pt x="90" y="2490"/>
                  </a:cubicBezTo>
                  <a:cubicBezTo>
                    <a:pt x="0" y="2622"/>
                    <a:pt x="36" y="2804"/>
                    <a:pt x="171" y="2892"/>
                  </a:cubicBezTo>
                  <a:cubicBezTo>
                    <a:pt x="645" y="3215"/>
                    <a:pt x="1188" y="3314"/>
                    <a:pt x="1676" y="3314"/>
                  </a:cubicBezTo>
                  <a:cubicBezTo>
                    <a:pt x="2057" y="3314"/>
                    <a:pt x="2404" y="3254"/>
                    <a:pt x="2658" y="3193"/>
                  </a:cubicBezTo>
                  <a:lnTo>
                    <a:pt x="2658" y="3193"/>
                  </a:lnTo>
                  <a:lnTo>
                    <a:pt x="2580" y="4278"/>
                  </a:lnTo>
                  <a:cubicBezTo>
                    <a:pt x="2574" y="4358"/>
                    <a:pt x="2602" y="4438"/>
                    <a:pt x="2657" y="4496"/>
                  </a:cubicBezTo>
                  <a:lnTo>
                    <a:pt x="3302" y="5169"/>
                  </a:lnTo>
                  <a:cubicBezTo>
                    <a:pt x="3356" y="5225"/>
                    <a:pt x="3431" y="5257"/>
                    <a:pt x="3509" y="5257"/>
                  </a:cubicBezTo>
                  <a:cubicBezTo>
                    <a:pt x="3529" y="5257"/>
                    <a:pt x="3549" y="5256"/>
                    <a:pt x="3568" y="5252"/>
                  </a:cubicBezTo>
                  <a:cubicBezTo>
                    <a:pt x="3664" y="5232"/>
                    <a:pt x="3744" y="5162"/>
                    <a:pt x="3778" y="5070"/>
                  </a:cubicBezTo>
                  <a:lnTo>
                    <a:pt x="4951" y="1856"/>
                  </a:lnTo>
                  <a:cubicBezTo>
                    <a:pt x="4999" y="1728"/>
                    <a:pt x="4947" y="1584"/>
                    <a:pt x="4831" y="1514"/>
                  </a:cubicBezTo>
                  <a:lnTo>
                    <a:pt x="2393" y="41"/>
                  </a:lnTo>
                  <a:cubicBezTo>
                    <a:pt x="2347" y="14"/>
                    <a:pt x="2297" y="1"/>
                    <a:pt x="22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5"/>
            <p:cNvSpPr/>
            <p:nvPr/>
          </p:nvSpPr>
          <p:spPr>
            <a:xfrm>
              <a:off x="1166800" y="4801025"/>
              <a:ext cx="327325" cy="176250"/>
            </a:xfrm>
            <a:custGeom>
              <a:rect b="b" l="l" r="r" t="t"/>
              <a:pathLst>
                <a:path extrusionOk="0" h="7050" w="13093">
                  <a:moveTo>
                    <a:pt x="2786" y="1"/>
                  </a:moveTo>
                  <a:lnTo>
                    <a:pt x="431" y="2919"/>
                  </a:lnTo>
                  <a:cubicBezTo>
                    <a:pt x="0" y="3452"/>
                    <a:pt x="153" y="4246"/>
                    <a:pt x="753" y="4578"/>
                  </a:cubicBezTo>
                  <a:cubicBezTo>
                    <a:pt x="1545" y="5015"/>
                    <a:pt x="2567" y="5506"/>
                    <a:pt x="3164" y="5506"/>
                  </a:cubicBezTo>
                  <a:cubicBezTo>
                    <a:pt x="3179" y="5506"/>
                    <a:pt x="3194" y="5505"/>
                    <a:pt x="3208" y="5505"/>
                  </a:cubicBezTo>
                  <a:cubicBezTo>
                    <a:pt x="3229" y="5504"/>
                    <a:pt x="3249" y="5503"/>
                    <a:pt x="3270" y="5503"/>
                  </a:cubicBezTo>
                  <a:cubicBezTo>
                    <a:pt x="4281" y="5503"/>
                    <a:pt x="5178" y="6613"/>
                    <a:pt x="5861" y="6613"/>
                  </a:cubicBezTo>
                  <a:cubicBezTo>
                    <a:pt x="5870" y="6613"/>
                    <a:pt x="5879" y="6613"/>
                    <a:pt x="5888" y="6612"/>
                  </a:cubicBezTo>
                  <a:cubicBezTo>
                    <a:pt x="5908" y="6611"/>
                    <a:pt x="5931" y="6611"/>
                    <a:pt x="5956" y="6611"/>
                  </a:cubicBezTo>
                  <a:cubicBezTo>
                    <a:pt x="6774" y="6611"/>
                    <a:pt x="10286" y="7049"/>
                    <a:pt x="11661" y="7049"/>
                  </a:cubicBezTo>
                  <a:cubicBezTo>
                    <a:pt x="11737" y="7049"/>
                    <a:pt x="11806" y="7048"/>
                    <a:pt x="11868" y="7045"/>
                  </a:cubicBezTo>
                  <a:cubicBezTo>
                    <a:pt x="13093" y="6990"/>
                    <a:pt x="12712" y="6306"/>
                    <a:pt x="12712" y="6306"/>
                  </a:cubicBezTo>
                  <a:lnTo>
                    <a:pt x="8928" y="4021"/>
                  </a:lnTo>
                  <a:lnTo>
                    <a:pt x="6857" y="1813"/>
                  </a:lnTo>
                  <a:lnTo>
                    <a:pt x="27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5"/>
            <p:cNvSpPr/>
            <p:nvPr/>
          </p:nvSpPr>
          <p:spPr>
            <a:xfrm>
              <a:off x="1158425" y="4793850"/>
              <a:ext cx="337250" cy="190600"/>
            </a:xfrm>
            <a:custGeom>
              <a:rect b="b" l="l" r="r" t="t"/>
              <a:pathLst>
                <a:path extrusionOk="0" h="7624" w="13490">
                  <a:moveTo>
                    <a:pt x="3206" y="639"/>
                  </a:moveTo>
                  <a:lnTo>
                    <a:pt x="7022" y="2337"/>
                  </a:lnTo>
                  <a:lnTo>
                    <a:pt x="9054" y="4503"/>
                  </a:lnTo>
                  <a:cubicBezTo>
                    <a:pt x="9072" y="4522"/>
                    <a:pt x="9092" y="4538"/>
                    <a:pt x="9115" y="4553"/>
                  </a:cubicBezTo>
                  <a:lnTo>
                    <a:pt x="12814" y="6786"/>
                  </a:lnTo>
                  <a:cubicBezTo>
                    <a:pt x="12822" y="6815"/>
                    <a:pt x="12818" y="6844"/>
                    <a:pt x="12806" y="6870"/>
                  </a:cubicBezTo>
                  <a:cubicBezTo>
                    <a:pt x="12791" y="6895"/>
                    <a:pt x="12691" y="7025"/>
                    <a:pt x="12191" y="7047"/>
                  </a:cubicBezTo>
                  <a:cubicBezTo>
                    <a:pt x="12135" y="7049"/>
                    <a:pt x="12073" y="7050"/>
                    <a:pt x="12004" y="7050"/>
                  </a:cubicBezTo>
                  <a:cubicBezTo>
                    <a:pt x="11245" y="7050"/>
                    <a:pt x="9747" y="6908"/>
                    <a:pt x="8527" y="6790"/>
                  </a:cubicBezTo>
                  <a:cubicBezTo>
                    <a:pt x="7495" y="6692"/>
                    <a:pt x="6665" y="6612"/>
                    <a:pt x="6292" y="6612"/>
                  </a:cubicBezTo>
                  <a:lnTo>
                    <a:pt x="6291" y="6612"/>
                  </a:lnTo>
                  <a:cubicBezTo>
                    <a:pt x="6261" y="6612"/>
                    <a:pt x="6234" y="6612"/>
                    <a:pt x="6210" y="6613"/>
                  </a:cubicBezTo>
                  <a:cubicBezTo>
                    <a:pt x="6206" y="6613"/>
                    <a:pt x="6202" y="6614"/>
                    <a:pt x="6199" y="6614"/>
                  </a:cubicBezTo>
                  <a:cubicBezTo>
                    <a:pt x="5988" y="6614"/>
                    <a:pt x="5649" y="6407"/>
                    <a:pt x="5304" y="6185"/>
                  </a:cubicBezTo>
                  <a:cubicBezTo>
                    <a:pt x="4806" y="5865"/>
                    <a:pt x="4248" y="5504"/>
                    <a:pt x="3608" y="5504"/>
                  </a:cubicBezTo>
                  <a:cubicBezTo>
                    <a:pt x="3582" y="5504"/>
                    <a:pt x="3556" y="5505"/>
                    <a:pt x="3530" y="5506"/>
                  </a:cubicBezTo>
                  <a:cubicBezTo>
                    <a:pt x="3529" y="5506"/>
                    <a:pt x="3527" y="5506"/>
                    <a:pt x="3525" y="5506"/>
                  </a:cubicBezTo>
                  <a:cubicBezTo>
                    <a:pt x="3285" y="5506"/>
                    <a:pt x="2666" y="5410"/>
                    <a:pt x="1226" y="4614"/>
                  </a:cubicBezTo>
                  <a:cubicBezTo>
                    <a:pt x="1016" y="4499"/>
                    <a:pt x="867" y="4295"/>
                    <a:pt x="822" y="4059"/>
                  </a:cubicBezTo>
                  <a:cubicBezTo>
                    <a:pt x="775" y="3821"/>
                    <a:pt x="836" y="3573"/>
                    <a:pt x="989" y="3385"/>
                  </a:cubicBezTo>
                  <a:lnTo>
                    <a:pt x="3206" y="639"/>
                  </a:lnTo>
                  <a:close/>
                  <a:moveTo>
                    <a:pt x="3121" y="0"/>
                  </a:moveTo>
                  <a:cubicBezTo>
                    <a:pt x="3037" y="0"/>
                    <a:pt x="2954" y="38"/>
                    <a:pt x="2898" y="107"/>
                  </a:cubicBezTo>
                  <a:lnTo>
                    <a:pt x="544" y="3025"/>
                  </a:lnTo>
                  <a:cubicBezTo>
                    <a:pt x="1" y="3696"/>
                    <a:pt x="194" y="4696"/>
                    <a:pt x="950" y="5115"/>
                  </a:cubicBezTo>
                  <a:cubicBezTo>
                    <a:pt x="2092" y="5745"/>
                    <a:pt x="2947" y="6079"/>
                    <a:pt x="3479" y="6079"/>
                  </a:cubicBezTo>
                  <a:cubicBezTo>
                    <a:pt x="3506" y="6079"/>
                    <a:pt x="3531" y="6078"/>
                    <a:pt x="3556" y="6076"/>
                  </a:cubicBezTo>
                  <a:cubicBezTo>
                    <a:pt x="3570" y="6076"/>
                    <a:pt x="3585" y="6076"/>
                    <a:pt x="3599" y="6076"/>
                  </a:cubicBezTo>
                  <a:cubicBezTo>
                    <a:pt x="4067" y="6076"/>
                    <a:pt x="4541" y="6374"/>
                    <a:pt x="4995" y="6666"/>
                  </a:cubicBezTo>
                  <a:cubicBezTo>
                    <a:pt x="5397" y="6924"/>
                    <a:pt x="5783" y="7187"/>
                    <a:pt x="6159" y="7187"/>
                  </a:cubicBezTo>
                  <a:cubicBezTo>
                    <a:pt x="6184" y="7187"/>
                    <a:pt x="6210" y="7186"/>
                    <a:pt x="6236" y="7184"/>
                  </a:cubicBezTo>
                  <a:cubicBezTo>
                    <a:pt x="6249" y="7183"/>
                    <a:pt x="6263" y="7183"/>
                    <a:pt x="6279" y="7183"/>
                  </a:cubicBezTo>
                  <a:cubicBezTo>
                    <a:pt x="6608" y="7183"/>
                    <a:pt x="7514" y="7269"/>
                    <a:pt x="8472" y="7361"/>
                  </a:cubicBezTo>
                  <a:cubicBezTo>
                    <a:pt x="9762" y="7484"/>
                    <a:pt x="11209" y="7623"/>
                    <a:pt x="12001" y="7623"/>
                  </a:cubicBezTo>
                  <a:cubicBezTo>
                    <a:pt x="12078" y="7623"/>
                    <a:pt x="12151" y="7622"/>
                    <a:pt x="12215" y="7618"/>
                  </a:cubicBezTo>
                  <a:cubicBezTo>
                    <a:pt x="12778" y="7592"/>
                    <a:pt x="13145" y="7435"/>
                    <a:pt x="13305" y="7146"/>
                  </a:cubicBezTo>
                  <a:cubicBezTo>
                    <a:pt x="13489" y="6818"/>
                    <a:pt x="13316" y="6490"/>
                    <a:pt x="13297" y="6453"/>
                  </a:cubicBezTo>
                  <a:cubicBezTo>
                    <a:pt x="13273" y="6410"/>
                    <a:pt x="13237" y="6374"/>
                    <a:pt x="13195" y="6348"/>
                  </a:cubicBezTo>
                  <a:lnTo>
                    <a:pt x="9443" y="4082"/>
                  </a:lnTo>
                  <a:lnTo>
                    <a:pt x="7399" y="1902"/>
                  </a:lnTo>
                  <a:cubicBezTo>
                    <a:pt x="7374" y="1875"/>
                    <a:pt x="7342" y="1852"/>
                    <a:pt x="7307" y="1837"/>
                  </a:cubicBezTo>
                  <a:lnTo>
                    <a:pt x="3238" y="25"/>
                  </a:lnTo>
                  <a:cubicBezTo>
                    <a:pt x="3200" y="8"/>
                    <a:pt x="3161" y="0"/>
                    <a:pt x="3121"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5"/>
            <p:cNvSpPr/>
            <p:nvPr/>
          </p:nvSpPr>
          <p:spPr>
            <a:xfrm>
              <a:off x="1166800" y="4872150"/>
              <a:ext cx="327325" cy="105125"/>
            </a:xfrm>
            <a:custGeom>
              <a:rect b="b" l="l" r="r" t="t"/>
              <a:pathLst>
                <a:path extrusionOk="0" h="4205" w="13093">
                  <a:moveTo>
                    <a:pt x="489" y="1"/>
                  </a:moveTo>
                  <a:lnTo>
                    <a:pt x="431" y="74"/>
                  </a:lnTo>
                  <a:cubicBezTo>
                    <a:pt x="0" y="607"/>
                    <a:pt x="153" y="1401"/>
                    <a:pt x="753" y="1733"/>
                  </a:cubicBezTo>
                  <a:cubicBezTo>
                    <a:pt x="1545" y="2170"/>
                    <a:pt x="2567" y="2661"/>
                    <a:pt x="3164" y="2661"/>
                  </a:cubicBezTo>
                  <a:cubicBezTo>
                    <a:pt x="3179" y="2661"/>
                    <a:pt x="3194" y="2660"/>
                    <a:pt x="3208" y="2660"/>
                  </a:cubicBezTo>
                  <a:cubicBezTo>
                    <a:pt x="3229" y="2659"/>
                    <a:pt x="3249" y="2658"/>
                    <a:pt x="3270" y="2658"/>
                  </a:cubicBezTo>
                  <a:cubicBezTo>
                    <a:pt x="4281" y="2658"/>
                    <a:pt x="5178" y="3768"/>
                    <a:pt x="5861" y="3768"/>
                  </a:cubicBezTo>
                  <a:cubicBezTo>
                    <a:pt x="5870" y="3768"/>
                    <a:pt x="5879" y="3768"/>
                    <a:pt x="5888" y="3767"/>
                  </a:cubicBezTo>
                  <a:cubicBezTo>
                    <a:pt x="5908" y="3766"/>
                    <a:pt x="5931" y="3766"/>
                    <a:pt x="5956" y="3766"/>
                  </a:cubicBezTo>
                  <a:cubicBezTo>
                    <a:pt x="6774" y="3766"/>
                    <a:pt x="10286" y="4204"/>
                    <a:pt x="11661" y="4204"/>
                  </a:cubicBezTo>
                  <a:cubicBezTo>
                    <a:pt x="11737" y="4204"/>
                    <a:pt x="11806" y="4203"/>
                    <a:pt x="11868" y="4200"/>
                  </a:cubicBezTo>
                  <a:cubicBezTo>
                    <a:pt x="13093" y="4145"/>
                    <a:pt x="12712" y="3461"/>
                    <a:pt x="12712" y="3461"/>
                  </a:cubicBezTo>
                  <a:lnTo>
                    <a:pt x="12635" y="3415"/>
                  </a:lnTo>
                  <a:cubicBezTo>
                    <a:pt x="10887" y="3378"/>
                    <a:pt x="7173" y="3181"/>
                    <a:pt x="5292" y="2215"/>
                  </a:cubicBezTo>
                  <a:cubicBezTo>
                    <a:pt x="3626" y="1360"/>
                    <a:pt x="1747" y="821"/>
                    <a:pt x="4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5"/>
            <p:cNvSpPr/>
            <p:nvPr/>
          </p:nvSpPr>
          <p:spPr>
            <a:xfrm>
              <a:off x="1158425" y="4865000"/>
              <a:ext cx="337275" cy="119450"/>
            </a:xfrm>
            <a:custGeom>
              <a:rect b="b" l="l" r="r" t="t"/>
              <a:pathLst>
                <a:path extrusionOk="0" h="4778" w="13491">
                  <a:moveTo>
                    <a:pt x="900" y="671"/>
                  </a:moveTo>
                  <a:cubicBezTo>
                    <a:pt x="1598" y="1086"/>
                    <a:pt x="2436" y="1428"/>
                    <a:pt x="3316" y="1790"/>
                  </a:cubicBezTo>
                  <a:cubicBezTo>
                    <a:pt x="4042" y="2086"/>
                    <a:pt x="4790" y="2394"/>
                    <a:pt x="5496" y="2755"/>
                  </a:cubicBezTo>
                  <a:cubicBezTo>
                    <a:pt x="7344" y="3705"/>
                    <a:pt x="10815" y="3933"/>
                    <a:pt x="12818" y="3984"/>
                  </a:cubicBezTo>
                  <a:cubicBezTo>
                    <a:pt x="12816" y="3997"/>
                    <a:pt x="12813" y="4011"/>
                    <a:pt x="12806" y="4024"/>
                  </a:cubicBezTo>
                  <a:cubicBezTo>
                    <a:pt x="12791" y="4049"/>
                    <a:pt x="12691" y="4179"/>
                    <a:pt x="12191" y="4201"/>
                  </a:cubicBezTo>
                  <a:cubicBezTo>
                    <a:pt x="12135" y="4203"/>
                    <a:pt x="12073" y="4204"/>
                    <a:pt x="12004" y="4204"/>
                  </a:cubicBezTo>
                  <a:cubicBezTo>
                    <a:pt x="11245" y="4204"/>
                    <a:pt x="9747" y="4062"/>
                    <a:pt x="8527" y="3944"/>
                  </a:cubicBezTo>
                  <a:cubicBezTo>
                    <a:pt x="7495" y="3846"/>
                    <a:pt x="6665" y="3766"/>
                    <a:pt x="6292" y="3766"/>
                  </a:cubicBezTo>
                  <a:lnTo>
                    <a:pt x="6291" y="3766"/>
                  </a:lnTo>
                  <a:cubicBezTo>
                    <a:pt x="6261" y="3766"/>
                    <a:pt x="6234" y="3766"/>
                    <a:pt x="6210" y="3767"/>
                  </a:cubicBezTo>
                  <a:cubicBezTo>
                    <a:pt x="6207" y="3767"/>
                    <a:pt x="6204" y="3767"/>
                    <a:pt x="6200" y="3767"/>
                  </a:cubicBezTo>
                  <a:cubicBezTo>
                    <a:pt x="5989" y="3767"/>
                    <a:pt x="5650" y="3561"/>
                    <a:pt x="5304" y="3339"/>
                  </a:cubicBezTo>
                  <a:cubicBezTo>
                    <a:pt x="4805" y="3018"/>
                    <a:pt x="4246" y="2657"/>
                    <a:pt x="3605" y="2657"/>
                  </a:cubicBezTo>
                  <a:cubicBezTo>
                    <a:pt x="3580" y="2657"/>
                    <a:pt x="3555" y="2658"/>
                    <a:pt x="3530" y="2659"/>
                  </a:cubicBezTo>
                  <a:cubicBezTo>
                    <a:pt x="3527" y="2659"/>
                    <a:pt x="3524" y="2659"/>
                    <a:pt x="3521" y="2659"/>
                  </a:cubicBezTo>
                  <a:cubicBezTo>
                    <a:pt x="3277" y="2659"/>
                    <a:pt x="2656" y="2558"/>
                    <a:pt x="1226" y="1768"/>
                  </a:cubicBezTo>
                  <a:cubicBezTo>
                    <a:pt x="1016" y="1653"/>
                    <a:pt x="867" y="1449"/>
                    <a:pt x="822" y="1213"/>
                  </a:cubicBezTo>
                  <a:cubicBezTo>
                    <a:pt x="785" y="1029"/>
                    <a:pt x="813" y="838"/>
                    <a:pt x="900" y="671"/>
                  </a:cubicBezTo>
                  <a:close/>
                  <a:moveTo>
                    <a:pt x="825" y="0"/>
                  </a:moveTo>
                  <a:cubicBezTo>
                    <a:pt x="741" y="0"/>
                    <a:pt x="658" y="37"/>
                    <a:pt x="602" y="107"/>
                  </a:cubicBezTo>
                  <a:lnTo>
                    <a:pt x="544" y="179"/>
                  </a:lnTo>
                  <a:cubicBezTo>
                    <a:pt x="1" y="850"/>
                    <a:pt x="194" y="1850"/>
                    <a:pt x="950" y="2269"/>
                  </a:cubicBezTo>
                  <a:cubicBezTo>
                    <a:pt x="2092" y="2899"/>
                    <a:pt x="2947" y="3233"/>
                    <a:pt x="3479" y="3233"/>
                  </a:cubicBezTo>
                  <a:cubicBezTo>
                    <a:pt x="3506" y="3233"/>
                    <a:pt x="3531" y="3232"/>
                    <a:pt x="3556" y="3230"/>
                  </a:cubicBezTo>
                  <a:cubicBezTo>
                    <a:pt x="3570" y="3230"/>
                    <a:pt x="3585" y="3230"/>
                    <a:pt x="3599" y="3230"/>
                  </a:cubicBezTo>
                  <a:cubicBezTo>
                    <a:pt x="4067" y="3230"/>
                    <a:pt x="4541" y="3528"/>
                    <a:pt x="4995" y="3820"/>
                  </a:cubicBezTo>
                  <a:cubicBezTo>
                    <a:pt x="5397" y="4078"/>
                    <a:pt x="5783" y="4341"/>
                    <a:pt x="6159" y="4341"/>
                  </a:cubicBezTo>
                  <a:cubicBezTo>
                    <a:pt x="6184" y="4341"/>
                    <a:pt x="6210" y="4340"/>
                    <a:pt x="6236" y="4338"/>
                  </a:cubicBezTo>
                  <a:cubicBezTo>
                    <a:pt x="6249" y="4337"/>
                    <a:pt x="6263" y="4337"/>
                    <a:pt x="6279" y="4337"/>
                  </a:cubicBezTo>
                  <a:cubicBezTo>
                    <a:pt x="6608" y="4337"/>
                    <a:pt x="7514" y="4423"/>
                    <a:pt x="8472" y="4515"/>
                  </a:cubicBezTo>
                  <a:cubicBezTo>
                    <a:pt x="9762" y="4638"/>
                    <a:pt x="11209" y="4777"/>
                    <a:pt x="12001" y="4777"/>
                  </a:cubicBezTo>
                  <a:cubicBezTo>
                    <a:pt x="12078" y="4777"/>
                    <a:pt x="12151" y="4776"/>
                    <a:pt x="12217" y="4771"/>
                  </a:cubicBezTo>
                  <a:cubicBezTo>
                    <a:pt x="12779" y="4746"/>
                    <a:pt x="13146" y="4589"/>
                    <a:pt x="13306" y="4300"/>
                  </a:cubicBezTo>
                  <a:cubicBezTo>
                    <a:pt x="13491" y="3971"/>
                    <a:pt x="13318" y="3643"/>
                    <a:pt x="13298" y="3607"/>
                  </a:cubicBezTo>
                  <a:cubicBezTo>
                    <a:pt x="13274" y="3564"/>
                    <a:pt x="13238" y="3526"/>
                    <a:pt x="13196" y="3501"/>
                  </a:cubicBezTo>
                  <a:lnTo>
                    <a:pt x="13118" y="3455"/>
                  </a:lnTo>
                  <a:cubicBezTo>
                    <a:pt x="13075" y="3429"/>
                    <a:pt x="13027" y="3415"/>
                    <a:pt x="12977" y="3414"/>
                  </a:cubicBezTo>
                  <a:cubicBezTo>
                    <a:pt x="11426" y="3382"/>
                    <a:pt x="7617" y="3201"/>
                    <a:pt x="5759" y="2246"/>
                  </a:cubicBezTo>
                  <a:cubicBezTo>
                    <a:pt x="5031" y="1873"/>
                    <a:pt x="4270" y="1560"/>
                    <a:pt x="3534" y="1259"/>
                  </a:cubicBezTo>
                  <a:cubicBezTo>
                    <a:pt x="2578" y="868"/>
                    <a:pt x="1674" y="499"/>
                    <a:pt x="981" y="47"/>
                  </a:cubicBezTo>
                  <a:cubicBezTo>
                    <a:pt x="933" y="15"/>
                    <a:pt x="879" y="0"/>
                    <a:pt x="825"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5"/>
            <p:cNvSpPr/>
            <p:nvPr/>
          </p:nvSpPr>
          <p:spPr>
            <a:xfrm>
              <a:off x="1766750" y="5135800"/>
              <a:ext cx="375625" cy="42400"/>
            </a:xfrm>
            <a:custGeom>
              <a:rect b="b" l="l" r="r" t="t"/>
              <a:pathLst>
                <a:path extrusionOk="0" h="1696" w="15025">
                  <a:moveTo>
                    <a:pt x="13914" y="1"/>
                  </a:moveTo>
                  <a:cubicBezTo>
                    <a:pt x="11577" y="213"/>
                    <a:pt x="8054" y="475"/>
                    <a:pt x="4896" y="475"/>
                  </a:cubicBezTo>
                  <a:cubicBezTo>
                    <a:pt x="3116" y="475"/>
                    <a:pt x="1453" y="392"/>
                    <a:pt x="183" y="170"/>
                  </a:cubicBezTo>
                  <a:lnTo>
                    <a:pt x="183" y="170"/>
                  </a:lnTo>
                  <a:cubicBezTo>
                    <a:pt x="38" y="991"/>
                    <a:pt x="1" y="1604"/>
                    <a:pt x="192" y="1659"/>
                  </a:cubicBezTo>
                  <a:cubicBezTo>
                    <a:pt x="280" y="1684"/>
                    <a:pt x="596" y="1695"/>
                    <a:pt x="1075" y="1695"/>
                  </a:cubicBezTo>
                  <a:cubicBezTo>
                    <a:pt x="3957" y="1695"/>
                    <a:pt x="12761" y="1301"/>
                    <a:pt x="13806" y="1254"/>
                  </a:cubicBezTo>
                  <a:cubicBezTo>
                    <a:pt x="15025" y="1199"/>
                    <a:pt x="14998" y="590"/>
                    <a:pt x="14998" y="590"/>
                  </a:cubicBezTo>
                  <a:lnTo>
                    <a:pt x="1391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5"/>
            <p:cNvSpPr/>
            <p:nvPr/>
          </p:nvSpPr>
          <p:spPr>
            <a:xfrm>
              <a:off x="1758850" y="5128675"/>
              <a:ext cx="390025" cy="56550"/>
            </a:xfrm>
            <a:custGeom>
              <a:rect b="b" l="l" r="r" t="t"/>
              <a:pathLst>
                <a:path extrusionOk="0" h="2262" w="15601">
                  <a:moveTo>
                    <a:pt x="14169" y="579"/>
                  </a:moveTo>
                  <a:lnTo>
                    <a:pt x="14954" y="1006"/>
                  </a:lnTo>
                  <a:cubicBezTo>
                    <a:pt x="14845" y="1114"/>
                    <a:pt x="14598" y="1230"/>
                    <a:pt x="14109" y="1252"/>
                  </a:cubicBezTo>
                  <a:cubicBezTo>
                    <a:pt x="8797" y="1491"/>
                    <a:pt x="3292" y="1695"/>
                    <a:pt x="1318" y="1695"/>
                  </a:cubicBezTo>
                  <a:cubicBezTo>
                    <a:pt x="1015" y="1695"/>
                    <a:pt x="795" y="1690"/>
                    <a:pt x="672" y="1680"/>
                  </a:cubicBezTo>
                  <a:cubicBezTo>
                    <a:pt x="658" y="1580"/>
                    <a:pt x="650" y="1335"/>
                    <a:pt x="735" y="783"/>
                  </a:cubicBezTo>
                  <a:cubicBezTo>
                    <a:pt x="1978" y="972"/>
                    <a:pt x="3544" y="1044"/>
                    <a:pt x="5208" y="1044"/>
                  </a:cubicBezTo>
                  <a:cubicBezTo>
                    <a:pt x="8354" y="1044"/>
                    <a:pt x="11849" y="787"/>
                    <a:pt x="14169" y="579"/>
                  </a:cubicBezTo>
                  <a:close/>
                  <a:moveTo>
                    <a:pt x="14225" y="0"/>
                  </a:moveTo>
                  <a:cubicBezTo>
                    <a:pt x="14218" y="0"/>
                    <a:pt x="14211" y="1"/>
                    <a:pt x="14204" y="1"/>
                  </a:cubicBezTo>
                  <a:cubicBezTo>
                    <a:pt x="11894" y="210"/>
                    <a:pt x="8363" y="473"/>
                    <a:pt x="5206" y="473"/>
                  </a:cubicBezTo>
                  <a:cubicBezTo>
                    <a:pt x="3445" y="473"/>
                    <a:pt x="1800" y="391"/>
                    <a:pt x="548" y="173"/>
                  </a:cubicBezTo>
                  <a:cubicBezTo>
                    <a:pt x="528" y="169"/>
                    <a:pt x="509" y="167"/>
                    <a:pt x="491" y="167"/>
                  </a:cubicBezTo>
                  <a:cubicBezTo>
                    <a:pt x="355" y="167"/>
                    <a:pt x="240" y="269"/>
                    <a:pt x="216" y="405"/>
                  </a:cubicBezTo>
                  <a:cubicBezTo>
                    <a:pt x="0" y="1639"/>
                    <a:pt x="57" y="2114"/>
                    <a:pt x="430" y="2220"/>
                  </a:cubicBezTo>
                  <a:cubicBezTo>
                    <a:pt x="535" y="2249"/>
                    <a:pt x="899" y="2262"/>
                    <a:pt x="1450" y="2262"/>
                  </a:cubicBezTo>
                  <a:cubicBezTo>
                    <a:pt x="4067" y="2262"/>
                    <a:pt x="10898" y="1970"/>
                    <a:pt x="14135" y="1824"/>
                  </a:cubicBezTo>
                  <a:cubicBezTo>
                    <a:pt x="14719" y="1798"/>
                    <a:pt x="15140" y="1648"/>
                    <a:pt x="15386" y="1380"/>
                  </a:cubicBezTo>
                  <a:cubicBezTo>
                    <a:pt x="15601" y="1144"/>
                    <a:pt x="15601" y="907"/>
                    <a:pt x="15600" y="862"/>
                  </a:cubicBezTo>
                  <a:cubicBezTo>
                    <a:pt x="15595" y="761"/>
                    <a:pt x="15538" y="671"/>
                    <a:pt x="15450" y="623"/>
                  </a:cubicBezTo>
                  <a:lnTo>
                    <a:pt x="14366" y="34"/>
                  </a:lnTo>
                  <a:cubicBezTo>
                    <a:pt x="14322" y="12"/>
                    <a:pt x="14274" y="0"/>
                    <a:pt x="14225"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17"/>
                                        </p:tgtEl>
                                        <p:attrNameLst>
                                          <p:attrName>style.visibility</p:attrName>
                                        </p:attrNameLst>
                                      </p:cBhvr>
                                      <p:to>
                                        <p:strVal val="visible"/>
                                      </p:to>
                                    </p:set>
                                    <p:anim calcmode="lin" valueType="num">
                                      <p:cBhvr additive="base">
                                        <p:cTn dur="2500"/>
                                        <p:tgtEl>
                                          <p:spTgt spid="1217"/>
                                        </p:tgtEl>
                                        <p:attrNameLst>
                                          <p:attrName>ppt_w</p:attrName>
                                        </p:attrNameLst>
                                      </p:cBhvr>
                                      <p:tavLst>
                                        <p:tav fmla="" tm="0">
                                          <p:val>
                                            <p:strVal val="0"/>
                                          </p:val>
                                        </p:tav>
                                        <p:tav fmla="" tm="100000">
                                          <p:val>
                                            <p:strVal val="#ppt_w"/>
                                          </p:val>
                                        </p:tav>
                                      </p:tavLst>
                                    </p:anim>
                                    <p:anim calcmode="lin" valueType="num">
                                      <p:cBhvr additive="base">
                                        <p:cTn dur="2500"/>
                                        <p:tgtEl>
                                          <p:spTgt spid="121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66"/>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IAM Roles L</a:t>
            </a:r>
            <a:r>
              <a:rPr lang="en"/>
              <a:t>imitation</a:t>
            </a:r>
            <a:endParaRPr/>
          </a:p>
        </p:txBody>
      </p:sp>
      <p:sp>
        <p:nvSpPr>
          <p:cNvPr id="1524" name="Google Shape;1524;p66"/>
          <p:cNvSpPr txBox="1"/>
          <p:nvPr>
            <p:ph idx="1" type="body"/>
          </p:nvPr>
        </p:nvSpPr>
        <p:spPr>
          <a:xfrm>
            <a:off x="358950" y="1191325"/>
            <a:ext cx="3719100" cy="78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t>IAM, also known as Identity and Access Management, provides us with a fine tuned access control system across the entire AWS site. With using IAM, we are allowed to control who can access which servers and resources based on set conditions. With this feature we manage permissions based on set privilege permissions.</a:t>
            </a:r>
            <a:endParaRPr sz="1000"/>
          </a:p>
          <a:p>
            <a:pPr indent="0" lvl="0" marL="0" rtl="0" algn="l">
              <a:spcBef>
                <a:spcPts val="0"/>
              </a:spcBef>
              <a:spcAft>
                <a:spcPts val="1600"/>
              </a:spcAft>
              <a:buNone/>
            </a:pPr>
            <a:r>
              <a:t/>
            </a:r>
            <a:endParaRPr sz="1800">
              <a:latin typeface="Viga"/>
              <a:ea typeface="Viga"/>
              <a:cs typeface="Viga"/>
              <a:sym typeface="Viga"/>
            </a:endParaRPr>
          </a:p>
        </p:txBody>
      </p:sp>
      <p:sp>
        <p:nvSpPr>
          <p:cNvPr id="1525" name="Google Shape;1525;p66"/>
          <p:cNvSpPr txBox="1"/>
          <p:nvPr>
            <p:ph idx="2" type="title"/>
          </p:nvPr>
        </p:nvSpPr>
        <p:spPr>
          <a:xfrm>
            <a:off x="296325" y="902025"/>
            <a:ext cx="2510400" cy="41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a:t>
            </a:r>
            <a:endParaRPr/>
          </a:p>
        </p:txBody>
      </p:sp>
      <p:sp>
        <p:nvSpPr>
          <p:cNvPr id="1526" name="Google Shape;1526;p66"/>
          <p:cNvSpPr txBox="1"/>
          <p:nvPr>
            <p:ph idx="3" type="body"/>
          </p:nvPr>
        </p:nvSpPr>
        <p:spPr>
          <a:xfrm>
            <a:off x="4933300" y="3595175"/>
            <a:ext cx="2510400" cy="78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SNORT Installation directly into the Operating System of the EC2</a:t>
            </a:r>
            <a:endParaRPr/>
          </a:p>
        </p:txBody>
      </p:sp>
      <p:sp>
        <p:nvSpPr>
          <p:cNvPr id="1527" name="Google Shape;1527;p66"/>
          <p:cNvSpPr txBox="1"/>
          <p:nvPr>
            <p:ph idx="4" type="title"/>
          </p:nvPr>
        </p:nvSpPr>
        <p:spPr>
          <a:xfrm>
            <a:off x="4933300" y="3223775"/>
            <a:ext cx="2510400" cy="41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Resolution:</a:t>
            </a:r>
            <a:endParaRPr/>
          </a:p>
        </p:txBody>
      </p:sp>
      <p:grpSp>
        <p:nvGrpSpPr>
          <p:cNvPr id="1528" name="Google Shape;1528;p66"/>
          <p:cNvGrpSpPr/>
          <p:nvPr/>
        </p:nvGrpSpPr>
        <p:grpSpPr>
          <a:xfrm>
            <a:off x="296387" y="2419085"/>
            <a:ext cx="2287249" cy="2469741"/>
            <a:chOff x="1251950" y="238125"/>
            <a:chExt cx="5082775" cy="5238050"/>
          </a:xfrm>
        </p:grpSpPr>
        <p:sp>
          <p:nvSpPr>
            <p:cNvPr id="1529" name="Google Shape;1529;p66"/>
            <p:cNvSpPr/>
            <p:nvPr/>
          </p:nvSpPr>
          <p:spPr>
            <a:xfrm>
              <a:off x="1251950" y="962350"/>
              <a:ext cx="5082775" cy="3929850"/>
            </a:xfrm>
            <a:custGeom>
              <a:rect b="b" l="l" r="r" t="t"/>
              <a:pathLst>
                <a:path extrusionOk="0" h="157194" w="203311">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6"/>
            <p:cNvSpPr/>
            <p:nvPr/>
          </p:nvSpPr>
          <p:spPr>
            <a:xfrm>
              <a:off x="1528800" y="3002450"/>
              <a:ext cx="528750" cy="818750"/>
            </a:xfrm>
            <a:custGeom>
              <a:rect b="b" l="l" r="r" t="t"/>
              <a:pathLst>
                <a:path extrusionOk="0" h="32750" w="2115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6"/>
            <p:cNvSpPr/>
            <p:nvPr/>
          </p:nvSpPr>
          <p:spPr>
            <a:xfrm>
              <a:off x="4651250" y="3002450"/>
              <a:ext cx="528750" cy="818750"/>
            </a:xfrm>
            <a:custGeom>
              <a:rect b="b" l="l" r="r" t="t"/>
              <a:pathLst>
                <a:path extrusionOk="0" h="32750" w="2115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6"/>
            <p:cNvSpPr/>
            <p:nvPr/>
          </p:nvSpPr>
          <p:spPr>
            <a:xfrm>
              <a:off x="5439125" y="3793550"/>
              <a:ext cx="528725" cy="818775"/>
            </a:xfrm>
            <a:custGeom>
              <a:rect b="b" l="l" r="r" t="t"/>
              <a:pathLst>
                <a:path extrusionOk="0" h="32751" w="21149">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6"/>
            <p:cNvSpPr/>
            <p:nvPr/>
          </p:nvSpPr>
          <p:spPr>
            <a:xfrm>
              <a:off x="5115950" y="1945750"/>
              <a:ext cx="528725" cy="818800"/>
            </a:xfrm>
            <a:custGeom>
              <a:rect b="b" l="l" r="r" t="t"/>
              <a:pathLst>
                <a:path extrusionOk="0" h="32752" w="21149">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6"/>
            <p:cNvSpPr/>
            <p:nvPr/>
          </p:nvSpPr>
          <p:spPr>
            <a:xfrm>
              <a:off x="2177650" y="2001375"/>
              <a:ext cx="528725" cy="818775"/>
            </a:xfrm>
            <a:custGeom>
              <a:rect b="b" l="l" r="r" t="t"/>
              <a:pathLst>
                <a:path extrusionOk="0" h="32751" w="21149">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6"/>
            <p:cNvSpPr/>
            <p:nvPr/>
          </p:nvSpPr>
          <p:spPr>
            <a:xfrm>
              <a:off x="2672475" y="3793550"/>
              <a:ext cx="528750" cy="818775"/>
            </a:xfrm>
            <a:custGeom>
              <a:rect b="b" l="l" r="r" t="t"/>
              <a:pathLst>
                <a:path extrusionOk="0" h="32751" w="2115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6"/>
            <p:cNvSpPr/>
            <p:nvPr/>
          </p:nvSpPr>
          <p:spPr>
            <a:xfrm>
              <a:off x="2411300" y="5141625"/>
              <a:ext cx="2884375" cy="334550"/>
            </a:xfrm>
            <a:custGeom>
              <a:rect b="b" l="l" r="r" t="t"/>
              <a:pathLst>
                <a:path extrusionOk="0" h="13382" w="115375">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6"/>
            <p:cNvSpPr/>
            <p:nvPr/>
          </p:nvSpPr>
          <p:spPr>
            <a:xfrm>
              <a:off x="2235600" y="308825"/>
              <a:ext cx="2856850" cy="1662475"/>
            </a:xfrm>
            <a:custGeom>
              <a:rect b="b" l="l" r="r" t="t"/>
              <a:pathLst>
                <a:path extrusionOk="0" h="66499" w="114274">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6"/>
            <p:cNvSpPr/>
            <p:nvPr/>
          </p:nvSpPr>
          <p:spPr>
            <a:xfrm>
              <a:off x="2228525" y="301750"/>
              <a:ext cx="2871000" cy="1676600"/>
            </a:xfrm>
            <a:custGeom>
              <a:rect b="b" l="l" r="r" t="t"/>
              <a:pathLst>
                <a:path extrusionOk="0" h="67064" w="11484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6"/>
            <p:cNvSpPr/>
            <p:nvPr/>
          </p:nvSpPr>
          <p:spPr>
            <a:xfrm>
              <a:off x="2235600" y="245175"/>
              <a:ext cx="2856850" cy="1662500"/>
            </a:xfrm>
            <a:custGeom>
              <a:rect b="b" l="l" r="r" t="t"/>
              <a:pathLst>
                <a:path extrusionOk="0" h="66500" w="114274">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6"/>
            <p:cNvSpPr/>
            <p:nvPr/>
          </p:nvSpPr>
          <p:spPr>
            <a:xfrm>
              <a:off x="2228525" y="238125"/>
              <a:ext cx="2871000" cy="1676625"/>
            </a:xfrm>
            <a:custGeom>
              <a:rect b="b" l="l" r="r" t="t"/>
              <a:pathLst>
                <a:path extrusionOk="0" h="67065" w="11484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6"/>
            <p:cNvSpPr/>
            <p:nvPr/>
          </p:nvSpPr>
          <p:spPr>
            <a:xfrm>
              <a:off x="3250625" y="3126275"/>
              <a:ext cx="877075" cy="523925"/>
            </a:xfrm>
            <a:custGeom>
              <a:rect b="b" l="l" r="r" t="t"/>
              <a:pathLst>
                <a:path extrusionOk="0" h="20957" w="35083">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6"/>
            <p:cNvSpPr/>
            <p:nvPr/>
          </p:nvSpPr>
          <p:spPr>
            <a:xfrm>
              <a:off x="3243575" y="3119200"/>
              <a:ext cx="892300" cy="538075"/>
            </a:xfrm>
            <a:custGeom>
              <a:rect b="b" l="l" r="r" t="t"/>
              <a:pathLst>
                <a:path extrusionOk="0" h="21523" w="35692">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6"/>
            <p:cNvSpPr/>
            <p:nvPr/>
          </p:nvSpPr>
          <p:spPr>
            <a:xfrm>
              <a:off x="3987875" y="2778125"/>
              <a:ext cx="411000" cy="496450"/>
            </a:xfrm>
            <a:custGeom>
              <a:rect b="b" l="l" r="r" t="t"/>
              <a:pathLst>
                <a:path extrusionOk="0" h="19858" w="1644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6"/>
            <p:cNvSpPr/>
            <p:nvPr/>
          </p:nvSpPr>
          <p:spPr>
            <a:xfrm>
              <a:off x="3980025" y="2771075"/>
              <a:ext cx="426425" cy="510575"/>
            </a:xfrm>
            <a:custGeom>
              <a:rect b="b" l="l" r="r" t="t"/>
              <a:pathLst>
                <a:path extrusionOk="0" h="20423" w="17057">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6"/>
            <p:cNvSpPr/>
            <p:nvPr/>
          </p:nvSpPr>
          <p:spPr>
            <a:xfrm>
              <a:off x="3987875" y="3090850"/>
              <a:ext cx="182825" cy="183725"/>
            </a:xfrm>
            <a:custGeom>
              <a:rect b="b" l="l" r="r" t="t"/>
              <a:pathLst>
                <a:path extrusionOk="0" h="7349" w="7313">
                  <a:moveTo>
                    <a:pt x="2119" y="1"/>
                  </a:moveTo>
                  <a:lnTo>
                    <a:pt x="1" y="1925"/>
                  </a:lnTo>
                  <a:lnTo>
                    <a:pt x="4576" y="7349"/>
                  </a:lnTo>
                  <a:lnTo>
                    <a:pt x="7312" y="6297"/>
                  </a:lnTo>
                  <a:lnTo>
                    <a:pt x="211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6"/>
            <p:cNvSpPr/>
            <p:nvPr/>
          </p:nvSpPr>
          <p:spPr>
            <a:xfrm>
              <a:off x="3980025" y="3083800"/>
              <a:ext cx="199200" cy="197850"/>
            </a:xfrm>
            <a:custGeom>
              <a:rect b="b" l="l" r="r" t="t"/>
              <a:pathLst>
                <a:path extrusionOk="0" h="7914" w="7968">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6"/>
            <p:cNvSpPr/>
            <p:nvPr/>
          </p:nvSpPr>
          <p:spPr>
            <a:xfrm>
              <a:off x="5008775" y="5034000"/>
              <a:ext cx="219850" cy="305700"/>
            </a:xfrm>
            <a:custGeom>
              <a:rect b="b" l="l" r="r" t="t"/>
              <a:pathLst>
                <a:path extrusionOk="0" h="12228" w="8794">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6"/>
            <p:cNvSpPr/>
            <p:nvPr/>
          </p:nvSpPr>
          <p:spPr>
            <a:xfrm>
              <a:off x="5001250" y="5026925"/>
              <a:ext cx="231225" cy="319800"/>
            </a:xfrm>
            <a:custGeom>
              <a:rect b="b" l="l" r="r" t="t"/>
              <a:pathLst>
                <a:path extrusionOk="0" h="12792" w="9249">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6"/>
            <p:cNvSpPr/>
            <p:nvPr/>
          </p:nvSpPr>
          <p:spPr>
            <a:xfrm>
              <a:off x="5097200" y="5233200"/>
              <a:ext cx="129400" cy="106475"/>
            </a:xfrm>
            <a:custGeom>
              <a:rect b="b" l="l" r="r" t="t"/>
              <a:pathLst>
                <a:path extrusionOk="0" h="4259" w="5176">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6"/>
            <p:cNvSpPr/>
            <p:nvPr/>
          </p:nvSpPr>
          <p:spPr>
            <a:xfrm>
              <a:off x="5089775" y="5226200"/>
              <a:ext cx="141650" cy="120525"/>
            </a:xfrm>
            <a:custGeom>
              <a:rect b="b" l="l" r="r" t="t"/>
              <a:pathLst>
                <a:path extrusionOk="0" h="4821" w="5666">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6"/>
            <p:cNvSpPr/>
            <p:nvPr/>
          </p:nvSpPr>
          <p:spPr>
            <a:xfrm>
              <a:off x="5079450" y="5231975"/>
              <a:ext cx="149075" cy="107725"/>
            </a:xfrm>
            <a:custGeom>
              <a:rect b="b" l="l" r="r" t="t"/>
              <a:pathLst>
                <a:path extrusionOk="0" h="4309" w="5963">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6"/>
            <p:cNvSpPr/>
            <p:nvPr/>
          </p:nvSpPr>
          <p:spPr>
            <a:xfrm>
              <a:off x="5071525" y="5224900"/>
              <a:ext cx="160875" cy="121825"/>
            </a:xfrm>
            <a:custGeom>
              <a:rect b="b" l="l" r="r" t="t"/>
              <a:pathLst>
                <a:path extrusionOk="0" h="4873" w="6435">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6"/>
            <p:cNvSpPr/>
            <p:nvPr/>
          </p:nvSpPr>
          <p:spPr>
            <a:xfrm>
              <a:off x="5037050" y="5085425"/>
              <a:ext cx="77225" cy="40700"/>
            </a:xfrm>
            <a:custGeom>
              <a:rect b="b" l="l" r="r" t="t"/>
              <a:pathLst>
                <a:path extrusionOk="0" h="1628" w="3089">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6"/>
            <p:cNvSpPr/>
            <p:nvPr/>
          </p:nvSpPr>
          <p:spPr>
            <a:xfrm>
              <a:off x="5037625" y="5081950"/>
              <a:ext cx="78125" cy="47700"/>
            </a:xfrm>
            <a:custGeom>
              <a:rect b="b" l="l" r="r" t="t"/>
              <a:pathLst>
                <a:path extrusionOk="0" h="1908" w="3125">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6"/>
            <p:cNvSpPr/>
            <p:nvPr/>
          </p:nvSpPr>
          <p:spPr>
            <a:xfrm>
              <a:off x="5049950" y="5103425"/>
              <a:ext cx="77200" cy="40725"/>
            </a:xfrm>
            <a:custGeom>
              <a:rect b="b" l="l" r="r" t="t"/>
              <a:pathLst>
                <a:path extrusionOk="0" h="1629" w="3088">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6"/>
            <p:cNvSpPr/>
            <p:nvPr/>
          </p:nvSpPr>
          <p:spPr>
            <a:xfrm>
              <a:off x="5050500" y="5100000"/>
              <a:ext cx="78100" cy="47675"/>
            </a:xfrm>
            <a:custGeom>
              <a:rect b="b" l="l" r="r" t="t"/>
              <a:pathLst>
                <a:path extrusionOk="0" h="1907" w="3124">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6"/>
            <p:cNvSpPr/>
            <p:nvPr/>
          </p:nvSpPr>
          <p:spPr>
            <a:xfrm>
              <a:off x="5062800" y="5121450"/>
              <a:ext cx="77225" cy="40700"/>
            </a:xfrm>
            <a:custGeom>
              <a:rect b="b" l="l" r="r" t="t"/>
              <a:pathLst>
                <a:path extrusionOk="0" h="1628" w="3089">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6"/>
            <p:cNvSpPr/>
            <p:nvPr/>
          </p:nvSpPr>
          <p:spPr>
            <a:xfrm>
              <a:off x="5063400" y="5118000"/>
              <a:ext cx="78050" cy="47700"/>
            </a:xfrm>
            <a:custGeom>
              <a:rect b="b" l="l" r="r" t="t"/>
              <a:pathLst>
                <a:path extrusionOk="0" h="1908" w="3122">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6"/>
            <p:cNvSpPr/>
            <p:nvPr/>
          </p:nvSpPr>
          <p:spPr>
            <a:xfrm>
              <a:off x="5075675" y="5139450"/>
              <a:ext cx="77225" cy="40725"/>
            </a:xfrm>
            <a:custGeom>
              <a:rect b="b" l="l" r="r" t="t"/>
              <a:pathLst>
                <a:path extrusionOk="0" h="1629" w="3089">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6"/>
            <p:cNvSpPr/>
            <p:nvPr/>
          </p:nvSpPr>
          <p:spPr>
            <a:xfrm>
              <a:off x="5076225" y="5136050"/>
              <a:ext cx="78100" cy="47650"/>
            </a:xfrm>
            <a:custGeom>
              <a:rect b="b" l="l" r="r" t="t"/>
              <a:pathLst>
                <a:path extrusionOk="0" h="1906" w="3124">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6"/>
            <p:cNvSpPr/>
            <p:nvPr/>
          </p:nvSpPr>
          <p:spPr>
            <a:xfrm>
              <a:off x="3769800" y="5154025"/>
              <a:ext cx="349200" cy="167825"/>
            </a:xfrm>
            <a:custGeom>
              <a:rect b="b" l="l" r="r" t="t"/>
              <a:pathLst>
                <a:path extrusionOk="0" h="6713" w="13968">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6"/>
            <p:cNvSpPr/>
            <p:nvPr/>
          </p:nvSpPr>
          <p:spPr>
            <a:xfrm>
              <a:off x="3785500" y="5146975"/>
              <a:ext cx="338800" cy="181925"/>
            </a:xfrm>
            <a:custGeom>
              <a:rect b="b" l="l" r="r" t="t"/>
              <a:pathLst>
                <a:path extrusionOk="0" h="7277" w="13552">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6"/>
            <p:cNvSpPr/>
            <p:nvPr/>
          </p:nvSpPr>
          <p:spPr>
            <a:xfrm>
              <a:off x="3769825" y="5244525"/>
              <a:ext cx="131125" cy="77275"/>
            </a:xfrm>
            <a:custGeom>
              <a:rect b="b" l="l" r="r" t="t"/>
              <a:pathLst>
                <a:path extrusionOk="0" h="3091" w="5245">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6"/>
            <p:cNvSpPr/>
            <p:nvPr/>
          </p:nvSpPr>
          <p:spPr>
            <a:xfrm>
              <a:off x="3785500" y="5237450"/>
              <a:ext cx="123575" cy="91400"/>
            </a:xfrm>
            <a:custGeom>
              <a:rect b="b" l="l" r="r" t="t"/>
              <a:pathLst>
                <a:path extrusionOk="0" h="3656" w="4943">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6"/>
            <p:cNvSpPr/>
            <p:nvPr/>
          </p:nvSpPr>
          <p:spPr>
            <a:xfrm>
              <a:off x="3928650" y="5190925"/>
              <a:ext cx="75125" cy="38500"/>
            </a:xfrm>
            <a:custGeom>
              <a:rect b="b" l="l" r="r" t="t"/>
              <a:pathLst>
                <a:path extrusionOk="0" h="1540" w="3005">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6"/>
            <p:cNvSpPr/>
            <p:nvPr/>
          </p:nvSpPr>
          <p:spPr>
            <a:xfrm>
              <a:off x="3935125" y="5187375"/>
              <a:ext cx="59900" cy="45575"/>
            </a:xfrm>
            <a:custGeom>
              <a:rect b="b" l="l" r="r" t="t"/>
              <a:pathLst>
                <a:path extrusionOk="0" h="1823" w="2396">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6"/>
            <p:cNvSpPr/>
            <p:nvPr/>
          </p:nvSpPr>
          <p:spPr>
            <a:xfrm>
              <a:off x="3905225" y="5197325"/>
              <a:ext cx="75125" cy="38450"/>
            </a:xfrm>
            <a:custGeom>
              <a:rect b="b" l="l" r="r" t="t"/>
              <a:pathLst>
                <a:path extrusionOk="0" h="1538" w="3005">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6"/>
            <p:cNvSpPr/>
            <p:nvPr/>
          </p:nvSpPr>
          <p:spPr>
            <a:xfrm>
              <a:off x="3911700" y="5193775"/>
              <a:ext cx="59900" cy="45550"/>
            </a:xfrm>
            <a:custGeom>
              <a:rect b="b" l="l" r="r" t="t"/>
              <a:pathLst>
                <a:path extrusionOk="0" h="1822" w="2396">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6"/>
            <p:cNvSpPr/>
            <p:nvPr/>
          </p:nvSpPr>
          <p:spPr>
            <a:xfrm>
              <a:off x="3891700" y="5206675"/>
              <a:ext cx="75100" cy="38475"/>
            </a:xfrm>
            <a:custGeom>
              <a:rect b="b" l="l" r="r" t="t"/>
              <a:pathLst>
                <a:path extrusionOk="0" h="1539" w="3004">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6"/>
            <p:cNvSpPr/>
            <p:nvPr/>
          </p:nvSpPr>
          <p:spPr>
            <a:xfrm>
              <a:off x="3898125" y="5203125"/>
              <a:ext cx="59950" cy="45550"/>
            </a:xfrm>
            <a:custGeom>
              <a:rect b="b" l="l" r="r" t="t"/>
              <a:pathLst>
                <a:path extrusionOk="0" h="1822" w="2398">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6"/>
            <p:cNvSpPr/>
            <p:nvPr/>
          </p:nvSpPr>
          <p:spPr>
            <a:xfrm>
              <a:off x="3866775" y="5218000"/>
              <a:ext cx="75125" cy="38475"/>
            </a:xfrm>
            <a:custGeom>
              <a:rect b="b" l="l" r="r" t="t"/>
              <a:pathLst>
                <a:path extrusionOk="0" h="1539" w="3005">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6"/>
            <p:cNvSpPr/>
            <p:nvPr/>
          </p:nvSpPr>
          <p:spPr>
            <a:xfrm>
              <a:off x="3873225" y="5214450"/>
              <a:ext cx="59925" cy="45550"/>
            </a:xfrm>
            <a:custGeom>
              <a:rect b="b" l="l" r="r" t="t"/>
              <a:pathLst>
                <a:path extrusionOk="0" h="1822" w="2397">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6"/>
            <p:cNvSpPr/>
            <p:nvPr/>
          </p:nvSpPr>
          <p:spPr>
            <a:xfrm>
              <a:off x="3784100" y="5269900"/>
              <a:ext cx="331850" cy="51950"/>
            </a:xfrm>
            <a:custGeom>
              <a:rect b="b" l="l" r="r" t="t"/>
              <a:pathLst>
                <a:path extrusionOk="0" h="2078" w="13274">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6"/>
            <p:cNvSpPr/>
            <p:nvPr/>
          </p:nvSpPr>
          <p:spPr>
            <a:xfrm>
              <a:off x="3785925" y="5262825"/>
              <a:ext cx="337200" cy="66075"/>
            </a:xfrm>
            <a:custGeom>
              <a:rect b="b" l="l" r="r" t="t"/>
              <a:pathLst>
                <a:path extrusionOk="0" h="2643" w="13488">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6"/>
            <p:cNvSpPr/>
            <p:nvPr/>
          </p:nvSpPr>
          <p:spPr>
            <a:xfrm>
              <a:off x="3801575" y="3619975"/>
              <a:ext cx="1281850" cy="1582825"/>
            </a:xfrm>
            <a:custGeom>
              <a:rect b="b" l="l" r="r" t="t"/>
              <a:pathLst>
                <a:path extrusionOk="0" h="63313" w="51274">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6"/>
            <p:cNvSpPr/>
            <p:nvPr/>
          </p:nvSpPr>
          <p:spPr>
            <a:xfrm>
              <a:off x="3793375" y="3613100"/>
              <a:ext cx="1297275" cy="1596750"/>
            </a:xfrm>
            <a:custGeom>
              <a:rect b="b" l="l" r="r" t="t"/>
              <a:pathLst>
                <a:path extrusionOk="0" h="63870" w="51891">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6"/>
            <p:cNvSpPr/>
            <p:nvPr/>
          </p:nvSpPr>
          <p:spPr>
            <a:xfrm>
              <a:off x="4154275" y="3915350"/>
              <a:ext cx="162100" cy="57925"/>
            </a:xfrm>
            <a:custGeom>
              <a:rect b="b" l="l" r="r" t="t"/>
              <a:pathLst>
                <a:path extrusionOk="0" h="2317" w="6484">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6"/>
            <p:cNvSpPr/>
            <p:nvPr/>
          </p:nvSpPr>
          <p:spPr>
            <a:xfrm>
              <a:off x="4085250" y="3943675"/>
              <a:ext cx="215475" cy="37325"/>
            </a:xfrm>
            <a:custGeom>
              <a:rect b="b" l="l" r="r" t="t"/>
              <a:pathLst>
                <a:path extrusionOk="0" h="1493" w="8619">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6"/>
            <p:cNvSpPr/>
            <p:nvPr/>
          </p:nvSpPr>
          <p:spPr>
            <a:xfrm>
              <a:off x="4575950" y="3715975"/>
              <a:ext cx="66600" cy="129525"/>
            </a:xfrm>
            <a:custGeom>
              <a:rect b="b" l="l" r="r" t="t"/>
              <a:pathLst>
                <a:path extrusionOk="0" h="5181" w="2664">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6"/>
            <p:cNvSpPr/>
            <p:nvPr/>
          </p:nvSpPr>
          <p:spPr>
            <a:xfrm>
              <a:off x="4257700" y="3744100"/>
              <a:ext cx="76975" cy="175650"/>
            </a:xfrm>
            <a:custGeom>
              <a:rect b="b" l="l" r="r" t="t"/>
              <a:pathLst>
                <a:path extrusionOk="0" h="7026" w="3079">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6"/>
            <p:cNvSpPr/>
            <p:nvPr/>
          </p:nvSpPr>
          <p:spPr>
            <a:xfrm>
              <a:off x="4127225" y="2778000"/>
              <a:ext cx="886950" cy="960325"/>
            </a:xfrm>
            <a:custGeom>
              <a:rect b="b" l="l" r="r" t="t"/>
              <a:pathLst>
                <a:path extrusionOk="0" h="38413" w="35478">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6"/>
            <p:cNvSpPr/>
            <p:nvPr/>
          </p:nvSpPr>
          <p:spPr>
            <a:xfrm>
              <a:off x="4120300" y="2770925"/>
              <a:ext cx="901625" cy="974500"/>
            </a:xfrm>
            <a:custGeom>
              <a:rect b="b" l="l" r="r" t="t"/>
              <a:pathLst>
                <a:path extrusionOk="0" h="38980" w="36065">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6"/>
            <p:cNvSpPr/>
            <p:nvPr/>
          </p:nvSpPr>
          <p:spPr>
            <a:xfrm>
              <a:off x="4499925" y="2779525"/>
              <a:ext cx="385300" cy="261475"/>
            </a:xfrm>
            <a:custGeom>
              <a:rect b="b" l="l" r="r" t="t"/>
              <a:pathLst>
                <a:path extrusionOk="0" h="10459" w="15412">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6"/>
            <p:cNvSpPr/>
            <p:nvPr/>
          </p:nvSpPr>
          <p:spPr>
            <a:xfrm>
              <a:off x="4492750" y="2772450"/>
              <a:ext cx="400450" cy="275600"/>
            </a:xfrm>
            <a:custGeom>
              <a:rect b="b" l="l" r="r" t="t"/>
              <a:pathLst>
                <a:path extrusionOk="0" h="11024" w="16018">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6"/>
            <p:cNvSpPr/>
            <p:nvPr/>
          </p:nvSpPr>
          <p:spPr>
            <a:xfrm>
              <a:off x="4541500" y="2338925"/>
              <a:ext cx="473450" cy="642100"/>
            </a:xfrm>
            <a:custGeom>
              <a:rect b="b" l="l" r="r" t="t"/>
              <a:pathLst>
                <a:path extrusionOk="0" h="25684" w="18938">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6"/>
            <p:cNvSpPr/>
            <p:nvPr/>
          </p:nvSpPr>
          <p:spPr>
            <a:xfrm>
              <a:off x="4534275" y="2331850"/>
              <a:ext cx="476000" cy="656200"/>
            </a:xfrm>
            <a:custGeom>
              <a:rect b="b" l="l" r="r" t="t"/>
              <a:pathLst>
                <a:path extrusionOk="0" h="26248" w="1904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6"/>
            <p:cNvSpPr/>
            <p:nvPr/>
          </p:nvSpPr>
          <p:spPr>
            <a:xfrm>
              <a:off x="4581175" y="2183300"/>
              <a:ext cx="498075" cy="486200"/>
            </a:xfrm>
            <a:custGeom>
              <a:rect b="b" l="l" r="r" t="t"/>
              <a:pathLst>
                <a:path extrusionOk="0" h="19448" w="19923">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6"/>
            <p:cNvSpPr/>
            <p:nvPr/>
          </p:nvSpPr>
          <p:spPr>
            <a:xfrm>
              <a:off x="4577850" y="2176275"/>
              <a:ext cx="508925" cy="500275"/>
            </a:xfrm>
            <a:custGeom>
              <a:rect b="b" l="l" r="r" t="t"/>
              <a:pathLst>
                <a:path extrusionOk="0" h="20011" w="20357">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6"/>
            <p:cNvSpPr/>
            <p:nvPr/>
          </p:nvSpPr>
          <p:spPr>
            <a:xfrm>
              <a:off x="5032475" y="2518475"/>
              <a:ext cx="18975" cy="59825"/>
            </a:xfrm>
            <a:custGeom>
              <a:rect b="b" l="l" r="r" t="t"/>
              <a:pathLst>
                <a:path extrusionOk="0" h="2393" w="759">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6"/>
            <p:cNvSpPr/>
            <p:nvPr/>
          </p:nvSpPr>
          <p:spPr>
            <a:xfrm>
              <a:off x="4654750" y="2334100"/>
              <a:ext cx="383075" cy="161700"/>
            </a:xfrm>
            <a:custGeom>
              <a:rect b="b" l="l" r="r" t="t"/>
              <a:pathLst>
                <a:path extrusionOk="0" h="6468" w="15323">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6"/>
            <p:cNvSpPr/>
            <p:nvPr/>
          </p:nvSpPr>
          <p:spPr>
            <a:xfrm>
              <a:off x="4863275" y="2453825"/>
              <a:ext cx="138100" cy="143650"/>
            </a:xfrm>
            <a:custGeom>
              <a:rect b="b" l="l" r="r" t="t"/>
              <a:pathLst>
                <a:path extrusionOk="0" h="5746" w="5524">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6"/>
            <p:cNvSpPr/>
            <p:nvPr/>
          </p:nvSpPr>
          <p:spPr>
            <a:xfrm>
              <a:off x="4655275" y="2705725"/>
              <a:ext cx="171975" cy="50150"/>
            </a:xfrm>
            <a:custGeom>
              <a:rect b="b" l="l" r="r" t="t"/>
              <a:pathLst>
                <a:path extrusionOk="0" h="2006" w="6879">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6"/>
            <p:cNvSpPr/>
            <p:nvPr/>
          </p:nvSpPr>
          <p:spPr>
            <a:xfrm>
              <a:off x="4616275" y="2610500"/>
              <a:ext cx="131400" cy="48675"/>
            </a:xfrm>
            <a:custGeom>
              <a:rect b="b" l="l" r="r" t="t"/>
              <a:pathLst>
                <a:path extrusionOk="0" h="1947" w="5256">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6"/>
            <p:cNvSpPr/>
            <p:nvPr/>
          </p:nvSpPr>
          <p:spPr>
            <a:xfrm>
              <a:off x="4716300" y="2600225"/>
              <a:ext cx="54075" cy="29575"/>
            </a:xfrm>
            <a:custGeom>
              <a:rect b="b" l="l" r="r" t="t"/>
              <a:pathLst>
                <a:path extrusionOk="0" h="1183" w="2163">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6"/>
            <p:cNvSpPr/>
            <p:nvPr/>
          </p:nvSpPr>
          <p:spPr>
            <a:xfrm>
              <a:off x="4572350" y="2527500"/>
              <a:ext cx="79800" cy="72050"/>
            </a:xfrm>
            <a:custGeom>
              <a:rect b="b" l="l" r="r" t="t"/>
              <a:pathLst>
                <a:path extrusionOk="0" h="2882" w="3192">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6"/>
            <p:cNvSpPr/>
            <p:nvPr/>
          </p:nvSpPr>
          <p:spPr>
            <a:xfrm>
              <a:off x="4565250" y="2520400"/>
              <a:ext cx="94400" cy="86225"/>
            </a:xfrm>
            <a:custGeom>
              <a:rect b="b" l="l" r="r" t="t"/>
              <a:pathLst>
                <a:path extrusionOk="0" h="3449" w="3776">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6"/>
            <p:cNvSpPr/>
            <p:nvPr/>
          </p:nvSpPr>
          <p:spPr>
            <a:xfrm>
              <a:off x="4638400" y="2478975"/>
              <a:ext cx="27625" cy="40900"/>
            </a:xfrm>
            <a:custGeom>
              <a:rect b="b" l="l" r="r" t="t"/>
              <a:pathLst>
                <a:path extrusionOk="0" h="1636" w="1105">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6"/>
            <p:cNvSpPr/>
            <p:nvPr/>
          </p:nvSpPr>
          <p:spPr>
            <a:xfrm>
              <a:off x="4706025" y="2513300"/>
              <a:ext cx="27625" cy="40900"/>
            </a:xfrm>
            <a:custGeom>
              <a:rect b="b" l="l" r="r" t="t"/>
              <a:pathLst>
                <a:path extrusionOk="0" h="1636" w="1105">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6"/>
            <p:cNvSpPr/>
            <p:nvPr/>
          </p:nvSpPr>
          <p:spPr>
            <a:xfrm>
              <a:off x="4733625" y="2464000"/>
              <a:ext cx="39000" cy="56675"/>
            </a:xfrm>
            <a:custGeom>
              <a:rect b="b" l="l" r="r" t="t"/>
              <a:pathLst>
                <a:path extrusionOk="0" h="2267" w="1560">
                  <a:moveTo>
                    <a:pt x="1" y="0"/>
                  </a:moveTo>
                  <a:lnTo>
                    <a:pt x="1418" y="2267"/>
                  </a:lnTo>
                  <a:cubicBezTo>
                    <a:pt x="1559" y="142"/>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6"/>
            <p:cNvSpPr/>
            <p:nvPr/>
          </p:nvSpPr>
          <p:spPr>
            <a:xfrm>
              <a:off x="4724650" y="2456925"/>
              <a:ext cx="55425" cy="70825"/>
            </a:xfrm>
            <a:custGeom>
              <a:rect b="b" l="l" r="r" t="t"/>
              <a:pathLst>
                <a:path extrusionOk="0" h="2833" w="2217">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6"/>
            <p:cNvSpPr/>
            <p:nvPr/>
          </p:nvSpPr>
          <p:spPr>
            <a:xfrm>
              <a:off x="4648650" y="2429275"/>
              <a:ext cx="49600" cy="20600"/>
            </a:xfrm>
            <a:custGeom>
              <a:rect b="b" l="l" r="r" t="t"/>
              <a:pathLst>
                <a:path extrusionOk="0" h="824" w="1984">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6"/>
            <p:cNvSpPr/>
            <p:nvPr/>
          </p:nvSpPr>
          <p:spPr>
            <a:xfrm>
              <a:off x="4639550" y="2422200"/>
              <a:ext cx="67475" cy="34725"/>
            </a:xfrm>
            <a:custGeom>
              <a:rect b="b" l="l" r="r" t="t"/>
              <a:pathLst>
                <a:path extrusionOk="0" h="1389" w="2699">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6"/>
            <p:cNvSpPr/>
            <p:nvPr/>
          </p:nvSpPr>
          <p:spPr>
            <a:xfrm>
              <a:off x="3243525" y="1029425"/>
              <a:ext cx="744700" cy="1174425"/>
            </a:xfrm>
            <a:custGeom>
              <a:rect b="b" l="l" r="r" t="t"/>
              <a:pathLst>
                <a:path extrusionOk="0" h="46977" w="29788">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6"/>
            <p:cNvSpPr/>
            <p:nvPr/>
          </p:nvSpPr>
          <p:spPr>
            <a:xfrm>
              <a:off x="3234300" y="1022500"/>
              <a:ext cx="763150" cy="1188425"/>
            </a:xfrm>
            <a:custGeom>
              <a:rect b="b" l="l" r="r" t="t"/>
              <a:pathLst>
                <a:path extrusionOk="0" h="47537" w="30526">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6"/>
            <p:cNvSpPr/>
            <p:nvPr/>
          </p:nvSpPr>
          <p:spPr>
            <a:xfrm>
              <a:off x="3243525" y="999075"/>
              <a:ext cx="744700" cy="1174425"/>
            </a:xfrm>
            <a:custGeom>
              <a:rect b="b" l="l" r="r" t="t"/>
              <a:pathLst>
                <a:path extrusionOk="0" h="46977" w="29788">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6"/>
            <p:cNvSpPr/>
            <p:nvPr/>
          </p:nvSpPr>
          <p:spPr>
            <a:xfrm>
              <a:off x="3234300" y="992150"/>
              <a:ext cx="763150" cy="1188450"/>
            </a:xfrm>
            <a:custGeom>
              <a:rect b="b" l="l" r="r" t="t"/>
              <a:pathLst>
                <a:path extrusionOk="0" h="47538" w="30526">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6"/>
            <p:cNvSpPr/>
            <p:nvPr/>
          </p:nvSpPr>
          <p:spPr>
            <a:xfrm>
              <a:off x="2827675" y="2093775"/>
              <a:ext cx="1514525" cy="1514525"/>
            </a:xfrm>
            <a:custGeom>
              <a:rect b="b" l="l" r="r" t="t"/>
              <a:pathLst>
                <a:path extrusionOk="0" h="60581" w="60581">
                  <a:moveTo>
                    <a:pt x="1" y="1"/>
                  </a:moveTo>
                  <a:lnTo>
                    <a:pt x="1" y="60581"/>
                  </a:lnTo>
                  <a:lnTo>
                    <a:pt x="60580" y="60581"/>
                  </a:lnTo>
                  <a:lnTo>
                    <a:pt x="605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6"/>
            <p:cNvSpPr/>
            <p:nvPr/>
          </p:nvSpPr>
          <p:spPr>
            <a:xfrm>
              <a:off x="2820625" y="2086725"/>
              <a:ext cx="1528625" cy="1528650"/>
            </a:xfrm>
            <a:custGeom>
              <a:rect b="b" l="l" r="r" t="t"/>
              <a:pathLst>
                <a:path extrusionOk="0" h="61146" w="61145">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6"/>
            <p:cNvSpPr/>
            <p:nvPr/>
          </p:nvSpPr>
          <p:spPr>
            <a:xfrm>
              <a:off x="2898100" y="2164225"/>
              <a:ext cx="1373650" cy="1373625"/>
            </a:xfrm>
            <a:custGeom>
              <a:rect b="b" l="l" r="r" t="t"/>
              <a:pathLst>
                <a:path extrusionOk="0" h="54945" w="54946">
                  <a:moveTo>
                    <a:pt x="1" y="0"/>
                  </a:moveTo>
                  <a:lnTo>
                    <a:pt x="1" y="54945"/>
                  </a:lnTo>
                  <a:lnTo>
                    <a:pt x="54945" y="54945"/>
                  </a:lnTo>
                  <a:lnTo>
                    <a:pt x="549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6"/>
            <p:cNvSpPr/>
            <p:nvPr/>
          </p:nvSpPr>
          <p:spPr>
            <a:xfrm>
              <a:off x="2891050" y="2157150"/>
              <a:ext cx="1387775" cy="1387800"/>
            </a:xfrm>
            <a:custGeom>
              <a:rect b="b" l="l" r="r" t="t"/>
              <a:pathLst>
                <a:path extrusionOk="0" h="55512" w="55511">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6"/>
            <p:cNvSpPr/>
            <p:nvPr/>
          </p:nvSpPr>
          <p:spPr>
            <a:xfrm>
              <a:off x="2898100" y="2600550"/>
              <a:ext cx="1373650" cy="937325"/>
            </a:xfrm>
            <a:custGeom>
              <a:rect b="b" l="l" r="r" t="t"/>
              <a:pathLst>
                <a:path extrusionOk="0" h="37493" w="54946">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6"/>
            <p:cNvSpPr/>
            <p:nvPr/>
          </p:nvSpPr>
          <p:spPr>
            <a:xfrm>
              <a:off x="2891050" y="2593475"/>
              <a:ext cx="1387775" cy="951475"/>
            </a:xfrm>
            <a:custGeom>
              <a:rect b="b" l="l" r="r" t="t"/>
              <a:pathLst>
                <a:path extrusionOk="0" h="38059" w="55511">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6"/>
            <p:cNvSpPr/>
            <p:nvPr/>
          </p:nvSpPr>
          <p:spPr>
            <a:xfrm>
              <a:off x="3234175" y="2360675"/>
              <a:ext cx="346675" cy="346650"/>
            </a:xfrm>
            <a:custGeom>
              <a:rect b="b" l="l" r="r" t="t"/>
              <a:pathLst>
                <a:path extrusionOk="0" h="13866" w="13867">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6"/>
            <p:cNvSpPr/>
            <p:nvPr/>
          </p:nvSpPr>
          <p:spPr>
            <a:xfrm>
              <a:off x="3227100" y="2353600"/>
              <a:ext cx="360800" cy="360775"/>
            </a:xfrm>
            <a:custGeom>
              <a:rect b="b" l="l" r="r" t="t"/>
              <a:pathLst>
                <a:path extrusionOk="0" h="14431" w="14432">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6"/>
            <p:cNvSpPr/>
            <p:nvPr/>
          </p:nvSpPr>
          <p:spPr>
            <a:xfrm>
              <a:off x="3513700" y="2949125"/>
              <a:ext cx="1528500" cy="720675"/>
            </a:xfrm>
            <a:custGeom>
              <a:rect b="b" l="l" r="r" t="t"/>
              <a:pathLst>
                <a:path extrusionOk="0" h="28827" w="6114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6"/>
            <p:cNvSpPr/>
            <p:nvPr/>
          </p:nvSpPr>
          <p:spPr>
            <a:xfrm>
              <a:off x="3506125" y="2942150"/>
              <a:ext cx="1544150" cy="734750"/>
            </a:xfrm>
            <a:custGeom>
              <a:rect b="b" l="l" r="r" t="t"/>
              <a:pathLst>
                <a:path extrusionOk="0" h="29390" w="61766">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6"/>
            <p:cNvSpPr/>
            <p:nvPr/>
          </p:nvSpPr>
          <p:spPr>
            <a:xfrm>
              <a:off x="4416950" y="2923850"/>
              <a:ext cx="632475" cy="586425"/>
            </a:xfrm>
            <a:custGeom>
              <a:rect b="b" l="l" r="r" t="t"/>
              <a:pathLst>
                <a:path extrusionOk="0" h="23457" w="25299">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a:off x="4409750" y="2916800"/>
              <a:ext cx="647150" cy="600550"/>
            </a:xfrm>
            <a:custGeom>
              <a:rect b="b" l="l" r="r" t="t"/>
              <a:pathLst>
                <a:path extrusionOk="0" h="24022" w="25886">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6"/>
            <p:cNvSpPr/>
            <p:nvPr/>
          </p:nvSpPr>
          <p:spPr>
            <a:xfrm>
              <a:off x="4416950" y="3305775"/>
              <a:ext cx="265150" cy="204500"/>
            </a:xfrm>
            <a:custGeom>
              <a:rect b="b" l="l" r="r" t="t"/>
              <a:pathLst>
                <a:path extrusionOk="0" h="8180" w="10606">
                  <a:moveTo>
                    <a:pt x="1992" y="1"/>
                  </a:moveTo>
                  <a:lnTo>
                    <a:pt x="0" y="1998"/>
                  </a:lnTo>
                  <a:lnTo>
                    <a:pt x="8588" y="8179"/>
                  </a:lnTo>
                  <a:lnTo>
                    <a:pt x="10605" y="6279"/>
                  </a:lnTo>
                  <a:lnTo>
                    <a:pt x="19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6"/>
            <p:cNvSpPr/>
            <p:nvPr/>
          </p:nvSpPr>
          <p:spPr>
            <a:xfrm>
              <a:off x="4409750" y="3298750"/>
              <a:ext cx="280425" cy="218600"/>
            </a:xfrm>
            <a:custGeom>
              <a:rect b="b" l="l" r="r" t="t"/>
              <a:pathLst>
                <a:path extrusionOk="0" h="8744" w="11217">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a:off x="3250625" y="3574150"/>
              <a:ext cx="107125" cy="70225"/>
            </a:xfrm>
            <a:custGeom>
              <a:rect b="b" l="l" r="r" t="t"/>
              <a:pathLst>
                <a:path extrusionOk="0" h="2809" w="4285">
                  <a:moveTo>
                    <a:pt x="1009" y="1"/>
                  </a:moveTo>
                  <a:lnTo>
                    <a:pt x="1" y="219"/>
                  </a:lnTo>
                  <a:lnTo>
                    <a:pt x="2179" y="2573"/>
                  </a:lnTo>
                  <a:lnTo>
                    <a:pt x="4284" y="2808"/>
                  </a:lnTo>
                  <a:lnTo>
                    <a:pt x="10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6"/>
            <p:cNvSpPr/>
            <p:nvPr/>
          </p:nvSpPr>
          <p:spPr>
            <a:xfrm>
              <a:off x="3241750" y="3567075"/>
              <a:ext cx="125550" cy="84350"/>
            </a:xfrm>
            <a:custGeom>
              <a:rect b="b" l="l" r="r" t="t"/>
              <a:pathLst>
                <a:path extrusionOk="0" h="3374" w="5022">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6"/>
            <p:cNvSpPr/>
            <p:nvPr/>
          </p:nvSpPr>
          <p:spPr>
            <a:xfrm>
              <a:off x="3353000" y="3574150"/>
              <a:ext cx="107075" cy="70225"/>
            </a:xfrm>
            <a:custGeom>
              <a:rect b="b" l="l" r="r" t="t"/>
              <a:pathLst>
                <a:path extrusionOk="0" h="2809" w="4283">
                  <a:moveTo>
                    <a:pt x="1008" y="1"/>
                  </a:moveTo>
                  <a:lnTo>
                    <a:pt x="0" y="219"/>
                  </a:lnTo>
                  <a:lnTo>
                    <a:pt x="2177" y="2573"/>
                  </a:lnTo>
                  <a:lnTo>
                    <a:pt x="4282" y="2808"/>
                  </a:lnTo>
                  <a:lnTo>
                    <a:pt x="10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p:cNvSpPr/>
            <p:nvPr/>
          </p:nvSpPr>
          <p:spPr>
            <a:xfrm>
              <a:off x="3344075" y="3567075"/>
              <a:ext cx="125575" cy="84350"/>
            </a:xfrm>
            <a:custGeom>
              <a:rect b="b" l="l" r="r" t="t"/>
              <a:pathLst>
                <a:path extrusionOk="0" h="3374" w="5023">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6"/>
            <p:cNvSpPr/>
            <p:nvPr/>
          </p:nvSpPr>
          <p:spPr>
            <a:xfrm>
              <a:off x="3296300" y="3565375"/>
              <a:ext cx="114075" cy="84825"/>
            </a:xfrm>
            <a:custGeom>
              <a:rect b="b" l="l" r="r" t="t"/>
              <a:pathLst>
                <a:path extrusionOk="0" h="3393" w="4563">
                  <a:moveTo>
                    <a:pt x="1" y="1"/>
                  </a:moveTo>
                  <a:lnTo>
                    <a:pt x="2457" y="3159"/>
                  </a:lnTo>
                  <a:lnTo>
                    <a:pt x="3276" y="3393"/>
                  </a:lnTo>
                  <a:lnTo>
                    <a:pt x="4562" y="3159"/>
                  </a:lnTo>
                  <a:lnTo>
                    <a:pt x="15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6"/>
            <p:cNvSpPr/>
            <p:nvPr/>
          </p:nvSpPr>
          <p:spPr>
            <a:xfrm>
              <a:off x="3287125" y="3558325"/>
              <a:ext cx="132250" cy="98950"/>
            </a:xfrm>
            <a:custGeom>
              <a:rect b="b" l="l" r="r" t="t"/>
              <a:pathLst>
                <a:path extrusionOk="0" h="3958" w="529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6"/>
            <p:cNvSpPr/>
            <p:nvPr/>
          </p:nvSpPr>
          <p:spPr>
            <a:xfrm>
              <a:off x="3229050" y="3579625"/>
              <a:ext cx="76050" cy="58875"/>
            </a:xfrm>
            <a:custGeom>
              <a:rect b="b" l="l" r="r" t="t"/>
              <a:pathLst>
                <a:path extrusionOk="0" h="2355" w="3042">
                  <a:moveTo>
                    <a:pt x="864" y="0"/>
                  </a:moveTo>
                  <a:lnTo>
                    <a:pt x="1" y="249"/>
                  </a:lnTo>
                  <a:lnTo>
                    <a:pt x="1053" y="2238"/>
                  </a:lnTo>
                  <a:lnTo>
                    <a:pt x="3042" y="2354"/>
                  </a:lnTo>
                  <a:lnTo>
                    <a:pt x="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6"/>
            <p:cNvSpPr/>
            <p:nvPr/>
          </p:nvSpPr>
          <p:spPr>
            <a:xfrm>
              <a:off x="3220700" y="3572575"/>
              <a:ext cx="93800" cy="73050"/>
            </a:xfrm>
            <a:custGeom>
              <a:rect b="b" l="l" r="r" t="t"/>
              <a:pathLst>
                <a:path extrusionOk="0" h="2922" w="3752">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9" name="Google Shape;1629;p66"/>
          <p:cNvSpPr txBox="1"/>
          <p:nvPr/>
        </p:nvSpPr>
        <p:spPr>
          <a:xfrm>
            <a:off x="4178675" y="8778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Viga"/>
                <a:ea typeface="Viga"/>
                <a:cs typeface="Viga"/>
                <a:sym typeface="Viga"/>
              </a:rPr>
              <a:t>Problem:</a:t>
            </a:r>
            <a:endParaRPr sz="1800">
              <a:solidFill>
                <a:schemeClr val="lt2"/>
              </a:solidFill>
              <a:latin typeface="Viga"/>
              <a:ea typeface="Viga"/>
              <a:cs typeface="Viga"/>
              <a:sym typeface="Viga"/>
            </a:endParaRPr>
          </a:p>
        </p:txBody>
      </p:sp>
      <p:pic>
        <p:nvPicPr>
          <p:cNvPr id="1630" name="Google Shape;1630;p66"/>
          <p:cNvPicPr preferRelativeResize="0"/>
          <p:nvPr/>
        </p:nvPicPr>
        <p:blipFill>
          <a:blip r:embed="rId3">
            <a:alphaModFix/>
          </a:blip>
          <a:stretch>
            <a:fillRect/>
          </a:stretch>
        </p:blipFill>
        <p:spPr>
          <a:xfrm>
            <a:off x="4260148" y="1265325"/>
            <a:ext cx="4476551" cy="126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28"/>
                                        </p:tgtEl>
                                        <p:attrNameLst>
                                          <p:attrName>style.visibility</p:attrName>
                                        </p:attrNameLst>
                                      </p:cBhvr>
                                      <p:to>
                                        <p:strVal val="visible"/>
                                      </p:to>
                                    </p:set>
                                    <p:anim calcmode="lin" valueType="num">
                                      <p:cBhvr additive="base">
                                        <p:cTn dur="2600"/>
                                        <p:tgtEl>
                                          <p:spTgt spid="1528"/>
                                        </p:tgtEl>
                                        <p:attrNameLst>
                                          <p:attrName>ppt_w</p:attrName>
                                        </p:attrNameLst>
                                      </p:cBhvr>
                                      <p:tavLst>
                                        <p:tav fmla="" tm="0">
                                          <p:val>
                                            <p:strVal val="0"/>
                                          </p:val>
                                        </p:tav>
                                        <p:tav fmla="" tm="100000">
                                          <p:val>
                                            <p:strVal val="#ppt_w"/>
                                          </p:val>
                                        </p:tav>
                                      </p:tavLst>
                                    </p:anim>
                                    <p:anim calcmode="lin" valueType="num">
                                      <p:cBhvr additive="base">
                                        <p:cTn dur="2600"/>
                                        <p:tgtEl>
                                          <p:spTgt spid="15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67"/>
          <p:cNvSpPr txBox="1"/>
          <p:nvPr>
            <p:ph idx="1" type="body"/>
          </p:nvPr>
        </p:nvSpPr>
        <p:spPr>
          <a:xfrm>
            <a:off x="412650" y="877875"/>
            <a:ext cx="2890500" cy="32622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Cloudflare is used to proxy sites that rely on Amazon Web Services (AWS) to store static content using </a:t>
            </a:r>
            <a:r>
              <a:rPr lang="en" sz="1100">
                <a:solidFill>
                  <a:schemeClr val="dk1"/>
                </a:solidFill>
                <a:latin typeface="Arial"/>
                <a:ea typeface="Arial"/>
                <a:cs typeface="Arial"/>
                <a:sym typeface="Arial"/>
              </a:rPr>
              <a:t>Amazon</a:t>
            </a:r>
            <a:r>
              <a:rPr lang="en" sz="1100">
                <a:solidFill>
                  <a:schemeClr val="dk1"/>
                </a:solidFill>
                <a:latin typeface="Arial"/>
                <a:ea typeface="Arial"/>
                <a:cs typeface="Arial"/>
                <a:sym typeface="Arial"/>
              </a:rPr>
              <a:t> Simple Storage Service, also known as S3</a:t>
            </a:r>
            <a:endParaRPr sz="1300"/>
          </a:p>
          <a:p>
            <a:pPr indent="-311150" lvl="0" marL="457200" rtl="0" algn="l">
              <a:lnSpc>
                <a:spcPct val="115000"/>
              </a:lnSpc>
              <a:spcBef>
                <a:spcPts val="0"/>
              </a:spcBef>
              <a:spcAft>
                <a:spcPts val="0"/>
              </a:spcAft>
              <a:buSzPts val="1300"/>
              <a:buChar char="-"/>
            </a:pPr>
            <a:r>
              <a:rPr lang="en" sz="1100">
                <a:solidFill>
                  <a:schemeClr val="dk1"/>
                </a:solidFill>
                <a:latin typeface="Arial"/>
                <a:ea typeface="Arial"/>
                <a:cs typeface="Arial"/>
                <a:sym typeface="Arial"/>
              </a:rPr>
              <a:t>With cloudflare, we must meet specific conditions</a:t>
            </a:r>
            <a:endParaRPr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 Our site must be associated with a registered domain</a:t>
            </a:r>
            <a:endParaRPr sz="11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Our site has static content, this can include anything from images/HTML pages, so that we can add these to our S3 bucket</a:t>
            </a:r>
            <a:endParaRPr sz="1100">
              <a:solidFill>
                <a:schemeClr val="dk1"/>
              </a:solidFill>
              <a:latin typeface="Arial"/>
              <a:ea typeface="Arial"/>
              <a:cs typeface="Arial"/>
              <a:sym typeface="Arial"/>
            </a:endParaRPr>
          </a:p>
          <a:p>
            <a:pPr indent="0" lvl="0" marL="91440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0" lvl="0" marL="457200" rtl="0" algn="l">
              <a:spcBef>
                <a:spcPts val="0"/>
              </a:spcBef>
              <a:spcAft>
                <a:spcPts val="1600"/>
              </a:spcAft>
              <a:buNone/>
            </a:pPr>
            <a:r>
              <a:t/>
            </a:r>
            <a:endParaRPr sz="1300"/>
          </a:p>
        </p:txBody>
      </p:sp>
      <p:sp>
        <p:nvSpPr>
          <p:cNvPr id="1636" name="Google Shape;1636;p67"/>
          <p:cNvSpPr txBox="1"/>
          <p:nvPr>
            <p:ph type="title"/>
          </p:nvPr>
        </p:nvSpPr>
        <p:spPr>
          <a:xfrm>
            <a:off x="626625" y="3381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Cloudflare</a:t>
            </a:r>
            <a:endParaRPr/>
          </a:p>
        </p:txBody>
      </p:sp>
      <p:pic>
        <p:nvPicPr>
          <p:cNvPr id="1637" name="Google Shape;1637;p67"/>
          <p:cNvPicPr preferRelativeResize="0"/>
          <p:nvPr/>
        </p:nvPicPr>
        <p:blipFill>
          <a:blip r:embed="rId3">
            <a:alphaModFix/>
          </a:blip>
          <a:stretch>
            <a:fillRect/>
          </a:stretch>
        </p:blipFill>
        <p:spPr>
          <a:xfrm>
            <a:off x="3851050" y="732500"/>
            <a:ext cx="4801050" cy="1500325"/>
          </a:xfrm>
          <a:prstGeom prst="rect">
            <a:avLst/>
          </a:prstGeom>
          <a:noFill/>
          <a:ln>
            <a:noFill/>
          </a:ln>
        </p:spPr>
      </p:pic>
      <p:sp>
        <p:nvSpPr>
          <p:cNvPr id="1638" name="Google Shape;1638;p67"/>
          <p:cNvSpPr txBox="1"/>
          <p:nvPr/>
        </p:nvSpPr>
        <p:spPr>
          <a:xfrm>
            <a:off x="4377400" y="2715675"/>
            <a:ext cx="42747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DM Sans"/>
                <a:ea typeface="DM Sans"/>
                <a:cs typeface="DM Sans"/>
                <a:sym typeface="DM Sans"/>
              </a:rPr>
              <a:t>Cloudflare was incompatible with our free tier </a:t>
            </a:r>
            <a:r>
              <a:rPr lang="en">
                <a:latin typeface="DM Sans"/>
                <a:ea typeface="DM Sans"/>
                <a:cs typeface="DM Sans"/>
                <a:sym typeface="DM Sans"/>
              </a:rPr>
              <a:t>domain</a:t>
            </a:r>
            <a:r>
              <a:rPr lang="en">
                <a:latin typeface="DM Sans"/>
                <a:ea typeface="DM Sans"/>
                <a:cs typeface="DM Sans"/>
                <a:sym typeface="DM Sans"/>
              </a:rPr>
              <a:t> service</a:t>
            </a:r>
            <a:endParaRPr>
              <a:latin typeface="DM Sans"/>
              <a:ea typeface="DM Sans"/>
              <a:cs typeface="DM Sans"/>
              <a:sym typeface="DM Sans"/>
            </a:endParaRPr>
          </a:p>
        </p:txBody>
      </p:sp>
      <p:sp>
        <p:nvSpPr>
          <p:cNvPr id="1639" name="Google Shape;1639;p67"/>
          <p:cNvSpPr txBox="1"/>
          <p:nvPr>
            <p:ph idx="4294967295" type="title"/>
          </p:nvPr>
        </p:nvSpPr>
        <p:spPr>
          <a:xfrm>
            <a:off x="4377400" y="2302275"/>
            <a:ext cx="25104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Problem</a:t>
            </a:r>
            <a:r>
              <a:rPr lang="en" sz="1800"/>
              <a:t>:</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2"/>
          <p:cNvSpPr txBox="1"/>
          <p:nvPr>
            <p:ph type="title"/>
          </p:nvPr>
        </p:nvSpPr>
        <p:spPr>
          <a:xfrm>
            <a:off x="599200" y="1255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44" name="Google Shape;444;p32"/>
          <p:cNvSpPr txBox="1"/>
          <p:nvPr/>
        </p:nvSpPr>
        <p:spPr>
          <a:xfrm>
            <a:off x="404625" y="1639075"/>
            <a:ext cx="8407800" cy="231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A l</a:t>
            </a:r>
            <a:r>
              <a:rPr lang="en" sz="1500">
                <a:solidFill>
                  <a:schemeClr val="lt2"/>
                </a:solidFill>
                <a:highlight>
                  <a:schemeClr val="lt1"/>
                </a:highlight>
                <a:latin typeface="DM Sans"/>
                <a:ea typeface="DM Sans"/>
                <a:cs typeface="DM Sans"/>
                <a:sym typeface="DM Sans"/>
              </a:rPr>
              <a:t>ibrary management system is about organizing and managing all library oriented tasks. This includes maintaining the database by entering new books as well as keeping the records of books that have been returned/issued along their respective dates.</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120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A Library Management System gives management access to the resources within your library. A well-developed system will increase your library’s efficiency, save valuable administration time, and enhance the educational user experience all while promoting independent learning.</a:t>
            </a:r>
            <a:endParaRPr sz="1500">
              <a:solidFill>
                <a:schemeClr val="lt2"/>
              </a:solidFill>
              <a:highlight>
                <a:schemeClr val="lt1"/>
              </a:highlight>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68"/>
          <p:cNvSpPr txBox="1"/>
          <p:nvPr>
            <p:ph type="title"/>
          </p:nvPr>
        </p:nvSpPr>
        <p:spPr>
          <a:xfrm>
            <a:off x="876325" y="1458975"/>
            <a:ext cx="5146500" cy="167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a:t>
            </a:r>
            <a:endParaRPr/>
          </a:p>
        </p:txBody>
      </p:sp>
      <p:sp>
        <p:nvSpPr>
          <p:cNvPr id="1645" name="Google Shape;1645;p68"/>
          <p:cNvSpPr txBox="1"/>
          <p:nvPr>
            <p:ph idx="2" type="title"/>
          </p:nvPr>
        </p:nvSpPr>
        <p:spPr>
          <a:xfrm>
            <a:off x="876325" y="792425"/>
            <a:ext cx="26577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grpSp>
        <p:nvGrpSpPr>
          <p:cNvPr id="1646" name="Google Shape;1646;p68"/>
          <p:cNvGrpSpPr/>
          <p:nvPr/>
        </p:nvGrpSpPr>
        <p:grpSpPr>
          <a:xfrm>
            <a:off x="5822312" y="2492700"/>
            <a:ext cx="2905152" cy="2517859"/>
            <a:chOff x="1158600" y="238100"/>
            <a:chExt cx="5295575" cy="5237900"/>
          </a:xfrm>
        </p:grpSpPr>
        <p:sp>
          <p:nvSpPr>
            <p:cNvPr id="1647" name="Google Shape;1647;p68"/>
            <p:cNvSpPr/>
            <p:nvPr/>
          </p:nvSpPr>
          <p:spPr>
            <a:xfrm>
              <a:off x="1158600" y="238100"/>
              <a:ext cx="5295575" cy="4235575"/>
            </a:xfrm>
            <a:custGeom>
              <a:rect b="b" l="l" r="r" t="t"/>
              <a:pathLst>
                <a:path extrusionOk="0" h="169423" w="211823">
                  <a:moveTo>
                    <a:pt x="126460" y="1"/>
                  </a:moveTo>
                  <a:cubicBezTo>
                    <a:pt x="118976" y="1"/>
                    <a:pt x="111395" y="984"/>
                    <a:pt x="103902" y="2949"/>
                  </a:cubicBezTo>
                  <a:cubicBezTo>
                    <a:pt x="88843" y="6899"/>
                    <a:pt x="78801" y="17143"/>
                    <a:pt x="70124" y="29492"/>
                  </a:cubicBezTo>
                  <a:cubicBezTo>
                    <a:pt x="62563" y="40250"/>
                    <a:pt x="54064" y="50620"/>
                    <a:pt x="42621" y="57428"/>
                  </a:cubicBezTo>
                  <a:cubicBezTo>
                    <a:pt x="31292" y="64169"/>
                    <a:pt x="19645" y="69546"/>
                    <a:pt x="13923" y="82356"/>
                  </a:cubicBezTo>
                  <a:cubicBezTo>
                    <a:pt x="0" y="113536"/>
                    <a:pt x="10175" y="149813"/>
                    <a:pt x="43103" y="162044"/>
                  </a:cubicBezTo>
                  <a:cubicBezTo>
                    <a:pt x="57586" y="167423"/>
                    <a:pt x="76041" y="169423"/>
                    <a:pt x="93913" y="169423"/>
                  </a:cubicBezTo>
                  <a:cubicBezTo>
                    <a:pt x="119804" y="169423"/>
                    <a:pt x="144470" y="165226"/>
                    <a:pt x="154062" y="161030"/>
                  </a:cubicBezTo>
                  <a:cubicBezTo>
                    <a:pt x="154062" y="161030"/>
                    <a:pt x="178383" y="159510"/>
                    <a:pt x="195103" y="129617"/>
                  </a:cubicBezTo>
                  <a:cubicBezTo>
                    <a:pt x="211822" y="99723"/>
                    <a:pt x="208783" y="54122"/>
                    <a:pt x="188009" y="28789"/>
                  </a:cubicBezTo>
                  <a:cubicBezTo>
                    <a:pt x="172271" y="9597"/>
                    <a:pt x="149846" y="1"/>
                    <a:pt x="126460"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8"/>
            <p:cNvSpPr/>
            <p:nvPr/>
          </p:nvSpPr>
          <p:spPr>
            <a:xfrm>
              <a:off x="1943025" y="1626725"/>
              <a:ext cx="3843825" cy="2633725"/>
            </a:xfrm>
            <a:custGeom>
              <a:rect b="b" l="l" r="r" t="t"/>
              <a:pathLst>
                <a:path extrusionOk="0" h="105349" w="153753">
                  <a:moveTo>
                    <a:pt x="90" y="1"/>
                  </a:moveTo>
                  <a:cubicBezTo>
                    <a:pt x="41" y="1"/>
                    <a:pt x="1" y="40"/>
                    <a:pt x="1" y="90"/>
                  </a:cubicBezTo>
                  <a:lnTo>
                    <a:pt x="1" y="105349"/>
                  </a:lnTo>
                  <a:lnTo>
                    <a:pt x="153753" y="105349"/>
                  </a:lnTo>
                  <a:lnTo>
                    <a:pt x="153753" y="89"/>
                  </a:lnTo>
                  <a:cubicBezTo>
                    <a:pt x="153753" y="40"/>
                    <a:pt x="153713" y="1"/>
                    <a:pt x="15366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8"/>
            <p:cNvSpPr/>
            <p:nvPr/>
          </p:nvSpPr>
          <p:spPr>
            <a:xfrm>
              <a:off x="1383675" y="4303900"/>
              <a:ext cx="4965450" cy="1164325"/>
            </a:xfrm>
            <a:custGeom>
              <a:rect b="b" l="l" r="r" t="t"/>
              <a:pathLst>
                <a:path extrusionOk="0" h="46573" w="198618">
                  <a:moveTo>
                    <a:pt x="22375" y="0"/>
                  </a:moveTo>
                  <a:lnTo>
                    <a:pt x="935" y="41662"/>
                  </a:lnTo>
                  <a:cubicBezTo>
                    <a:pt x="1" y="43548"/>
                    <a:pt x="1780" y="46572"/>
                    <a:pt x="3884" y="46572"/>
                  </a:cubicBezTo>
                  <a:lnTo>
                    <a:pt x="194618" y="46572"/>
                  </a:lnTo>
                  <a:cubicBezTo>
                    <a:pt x="196723" y="46572"/>
                    <a:pt x="198618" y="43400"/>
                    <a:pt x="197684" y="41514"/>
                  </a:cubicBezTo>
                  <a:lnTo>
                    <a:pt x="17612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8"/>
            <p:cNvSpPr/>
            <p:nvPr/>
          </p:nvSpPr>
          <p:spPr>
            <a:xfrm>
              <a:off x="1387725" y="4296075"/>
              <a:ext cx="4957300" cy="1179925"/>
            </a:xfrm>
            <a:custGeom>
              <a:rect b="b" l="l" r="r" t="t"/>
              <a:pathLst>
                <a:path extrusionOk="0" h="47197" w="198292">
                  <a:moveTo>
                    <a:pt x="175776" y="625"/>
                  </a:moveTo>
                  <a:lnTo>
                    <a:pt x="197243" y="41965"/>
                  </a:lnTo>
                  <a:cubicBezTo>
                    <a:pt x="197632" y="42750"/>
                    <a:pt x="197470" y="43923"/>
                    <a:pt x="196831" y="44952"/>
                  </a:cubicBezTo>
                  <a:cubicBezTo>
                    <a:pt x="196211" y="45952"/>
                    <a:pt x="195301" y="46573"/>
                    <a:pt x="194457" y="46573"/>
                  </a:cubicBezTo>
                  <a:lnTo>
                    <a:pt x="3722" y="46573"/>
                  </a:lnTo>
                  <a:cubicBezTo>
                    <a:pt x="2885" y="46573"/>
                    <a:pt x="2001" y="45986"/>
                    <a:pt x="1415" y="45042"/>
                  </a:cubicBezTo>
                  <a:cubicBezTo>
                    <a:pt x="793" y="44040"/>
                    <a:pt x="654" y="42917"/>
                    <a:pt x="1050" y="42117"/>
                  </a:cubicBezTo>
                  <a:lnTo>
                    <a:pt x="22404" y="625"/>
                  </a:lnTo>
                  <a:close/>
                  <a:moveTo>
                    <a:pt x="22023" y="1"/>
                  </a:moveTo>
                  <a:lnTo>
                    <a:pt x="494" y="41836"/>
                  </a:lnTo>
                  <a:cubicBezTo>
                    <a:pt x="0" y="42833"/>
                    <a:pt x="150" y="44186"/>
                    <a:pt x="886" y="45370"/>
                  </a:cubicBezTo>
                  <a:cubicBezTo>
                    <a:pt x="1595" y="46514"/>
                    <a:pt x="2655" y="47197"/>
                    <a:pt x="3722" y="47197"/>
                  </a:cubicBezTo>
                  <a:lnTo>
                    <a:pt x="194457" y="47197"/>
                  </a:lnTo>
                  <a:cubicBezTo>
                    <a:pt x="195515" y="47197"/>
                    <a:pt x="196628" y="46462"/>
                    <a:pt x="197360" y="45280"/>
                  </a:cubicBezTo>
                  <a:cubicBezTo>
                    <a:pt x="198122" y="44053"/>
                    <a:pt x="198291" y="42677"/>
                    <a:pt x="197799" y="41683"/>
                  </a:cubicBezTo>
                  <a:lnTo>
                    <a:pt x="176242" y="169"/>
                  </a:lnTo>
                  <a:lnTo>
                    <a:pt x="1761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8"/>
            <p:cNvSpPr/>
            <p:nvPr/>
          </p:nvSpPr>
          <p:spPr>
            <a:xfrm>
              <a:off x="1393850" y="4260425"/>
              <a:ext cx="4942200" cy="1164325"/>
            </a:xfrm>
            <a:custGeom>
              <a:rect b="b" l="l" r="r" t="t"/>
              <a:pathLst>
                <a:path extrusionOk="0" h="46573" w="197688">
                  <a:moveTo>
                    <a:pt x="21968" y="1"/>
                  </a:moveTo>
                  <a:lnTo>
                    <a:pt x="935" y="42476"/>
                  </a:lnTo>
                  <a:cubicBezTo>
                    <a:pt x="0" y="44362"/>
                    <a:pt x="1373" y="46573"/>
                    <a:pt x="3477" y="46573"/>
                  </a:cubicBezTo>
                  <a:lnTo>
                    <a:pt x="194211" y="46573"/>
                  </a:lnTo>
                  <a:cubicBezTo>
                    <a:pt x="196316" y="46573"/>
                    <a:pt x="197687" y="44362"/>
                    <a:pt x="196754" y="42475"/>
                  </a:cubicBezTo>
                  <a:lnTo>
                    <a:pt x="1757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8"/>
            <p:cNvSpPr/>
            <p:nvPr/>
          </p:nvSpPr>
          <p:spPr>
            <a:xfrm>
              <a:off x="1398125" y="4252650"/>
              <a:ext cx="4933650" cy="1179900"/>
            </a:xfrm>
            <a:custGeom>
              <a:rect b="b" l="l" r="r" t="t"/>
              <a:pathLst>
                <a:path extrusionOk="0" h="47196" w="197346">
                  <a:moveTo>
                    <a:pt x="175355" y="624"/>
                  </a:moveTo>
                  <a:lnTo>
                    <a:pt x="196304" y="42925"/>
                  </a:lnTo>
                  <a:cubicBezTo>
                    <a:pt x="196691" y="43708"/>
                    <a:pt x="196647" y="44635"/>
                    <a:pt x="196186" y="45378"/>
                  </a:cubicBezTo>
                  <a:cubicBezTo>
                    <a:pt x="195725" y="46121"/>
                    <a:pt x="194914" y="46571"/>
                    <a:pt x="194041" y="46572"/>
                  </a:cubicBezTo>
                  <a:lnTo>
                    <a:pt x="3306" y="46572"/>
                  </a:lnTo>
                  <a:cubicBezTo>
                    <a:pt x="2432" y="46572"/>
                    <a:pt x="1621" y="46121"/>
                    <a:pt x="1160" y="45378"/>
                  </a:cubicBezTo>
                  <a:cubicBezTo>
                    <a:pt x="700" y="44636"/>
                    <a:pt x="655" y="43708"/>
                    <a:pt x="1043" y="42925"/>
                  </a:cubicBezTo>
                  <a:lnTo>
                    <a:pt x="21991" y="624"/>
                  </a:lnTo>
                  <a:close/>
                  <a:moveTo>
                    <a:pt x="21797" y="0"/>
                  </a:moveTo>
                  <a:cubicBezTo>
                    <a:pt x="21679" y="0"/>
                    <a:pt x="21571" y="68"/>
                    <a:pt x="21518" y="174"/>
                  </a:cubicBezTo>
                  <a:lnTo>
                    <a:pt x="484" y="42649"/>
                  </a:lnTo>
                  <a:cubicBezTo>
                    <a:pt x="0" y="43626"/>
                    <a:pt x="56" y="44782"/>
                    <a:pt x="630" y="45708"/>
                  </a:cubicBezTo>
                  <a:cubicBezTo>
                    <a:pt x="1204" y="46633"/>
                    <a:pt x="2217" y="47195"/>
                    <a:pt x="3306" y="47195"/>
                  </a:cubicBezTo>
                  <a:lnTo>
                    <a:pt x="194041" y="47195"/>
                  </a:lnTo>
                  <a:cubicBezTo>
                    <a:pt x="195130" y="47194"/>
                    <a:pt x="196141" y="46632"/>
                    <a:pt x="196716" y="45706"/>
                  </a:cubicBezTo>
                  <a:cubicBezTo>
                    <a:pt x="197290" y="44781"/>
                    <a:pt x="197345" y="43625"/>
                    <a:pt x="196863" y="42648"/>
                  </a:cubicBezTo>
                  <a:lnTo>
                    <a:pt x="175828" y="174"/>
                  </a:lnTo>
                  <a:cubicBezTo>
                    <a:pt x="175776" y="68"/>
                    <a:pt x="175668" y="0"/>
                    <a:pt x="175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8"/>
            <p:cNvSpPr/>
            <p:nvPr/>
          </p:nvSpPr>
          <p:spPr>
            <a:xfrm>
              <a:off x="2175875" y="1835275"/>
              <a:ext cx="3378150" cy="2216650"/>
            </a:xfrm>
            <a:custGeom>
              <a:rect b="b" l="l" r="r" t="t"/>
              <a:pathLst>
                <a:path extrusionOk="0" h="88666" w="135126">
                  <a:moveTo>
                    <a:pt x="1" y="1"/>
                  </a:moveTo>
                  <a:lnTo>
                    <a:pt x="1" y="88666"/>
                  </a:lnTo>
                  <a:lnTo>
                    <a:pt x="135126" y="88666"/>
                  </a:lnTo>
                  <a:lnTo>
                    <a:pt x="1351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8"/>
            <p:cNvSpPr/>
            <p:nvPr/>
          </p:nvSpPr>
          <p:spPr>
            <a:xfrm>
              <a:off x="2168075" y="1827500"/>
              <a:ext cx="3393750" cy="2232225"/>
            </a:xfrm>
            <a:custGeom>
              <a:rect b="b" l="l" r="r" t="t"/>
              <a:pathLst>
                <a:path extrusionOk="0" h="89289" w="135750">
                  <a:moveTo>
                    <a:pt x="135127" y="623"/>
                  </a:moveTo>
                  <a:lnTo>
                    <a:pt x="135127" y="88665"/>
                  </a:lnTo>
                  <a:lnTo>
                    <a:pt x="624" y="88665"/>
                  </a:lnTo>
                  <a:lnTo>
                    <a:pt x="624" y="623"/>
                  </a:lnTo>
                  <a:close/>
                  <a:moveTo>
                    <a:pt x="0" y="0"/>
                  </a:moveTo>
                  <a:lnTo>
                    <a:pt x="0" y="89288"/>
                  </a:lnTo>
                  <a:lnTo>
                    <a:pt x="135749" y="89288"/>
                  </a:lnTo>
                  <a:lnTo>
                    <a:pt x="135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8"/>
            <p:cNvSpPr/>
            <p:nvPr/>
          </p:nvSpPr>
          <p:spPr>
            <a:xfrm>
              <a:off x="2263650" y="2845375"/>
              <a:ext cx="3215025" cy="1126650"/>
            </a:xfrm>
            <a:custGeom>
              <a:rect b="b" l="l" r="r" t="t"/>
              <a:pathLst>
                <a:path extrusionOk="0" h="45066" w="128601">
                  <a:moveTo>
                    <a:pt x="1" y="0"/>
                  </a:moveTo>
                  <a:lnTo>
                    <a:pt x="1" y="45066"/>
                  </a:lnTo>
                  <a:lnTo>
                    <a:pt x="128601" y="45066"/>
                  </a:lnTo>
                  <a:lnTo>
                    <a:pt x="128601" y="0"/>
                  </a:ln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8"/>
            <p:cNvSpPr/>
            <p:nvPr/>
          </p:nvSpPr>
          <p:spPr>
            <a:xfrm>
              <a:off x="2344125" y="3343550"/>
              <a:ext cx="330500" cy="330525"/>
            </a:xfrm>
            <a:custGeom>
              <a:rect b="b" l="l" r="r" t="t"/>
              <a:pathLst>
                <a:path extrusionOk="0" h="13221" w="13220">
                  <a:moveTo>
                    <a:pt x="6611" y="4013"/>
                  </a:moveTo>
                  <a:cubicBezTo>
                    <a:pt x="7296" y="4013"/>
                    <a:pt x="7957" y="4284"/>
                    <a:pt x="8446" y="4773"/>
                  </a:cubicBezTo>
                  <a:cubicBezTo>
                    <a:pt x="8998" y="5326"/>
                    <a:pt x="9273" y="6098"/>
                    <a:pt x="9194" y="6874"/>
                  </a:cubicBezTo>
                  <a:cubicBezTo>
                    <a:pt x="9073" y="8090"/>
                    <a:pt x="8091" y="9073"/>
                    <a:pt x="6876" y="9193"/>
                  </a:cubicBezTo>
                  <a:cubicBezTo>
                    <a:pt x="6787" y="9202"/>
                    <a:pt x="6699" y="9207"/>
                    <a:pt x="6611" y="9207"/>
                  </a:cubicBezTo>
                  <a:cubicBezTo>
                    <a:pt x="5926" y="9207"/>
                    <a:pt x="5263" y="8935"/>
                    <a:pt x="4774" y="8446"/>
                  </a:cubicBezTo>
                  <a:cubicBezTo>
                    <a:pt x="4222" y="7893"/>
                    <a:pt x="3948" y="7121"/>
                    <a:pt x="4027" y="6345"/>
                  </a:cubicBezTo>
                  <a:cubicBezTo>
                    <a:pt x="4148" y="5130"/>
                    <a:pt x="5131" y="4146"/>
                    <a:pt x="6345" y="4027"/>
                  </a:cubicBezTo>
                  <a:cubicBezTo>
                    <a:pt x="6434" y="4018"/>
                    <a:pt x="6522" y="4013"/>
                    <a:pt x="6611" y="4013"/>
                  </a:cubicBezTo>
                  <a:close/>
                  <a:moveTo>
                    <a:pt x="6043" y="1"/>
                  </a:moveTo>
                  <a:cubicBezTo>
                    <a:pt x="5707" y="1"/>
                    <a:pt x="5435" y="273"/>
                    <a:pt x="5435" y="608"/>
                  </a:cubicBezTo>
                  <a:lnTo>
                    <a:pt x="5435" y="1485"/>
                  </a:lnTo>
                  <a:cubicBezTo>
                    <a:pt x="4861" y="1616"/>
                    <a:pt x="4314" y="1842"/>
                    <a:pt x="3816" y="2156"/>
                  </a:cubicBezTo>
                  <a:lnTo>
                    <a:pt x="3197" y="1536"/>
                  </a:lnTo>
                  <a:cubicBezTo>
                    <a:pt x="3078" y="1417"/>
                    <a:pt x="2922" y="1358"/>
                    <a:pt x="2767" y="1358"/>
                  </a:cubicBezTo>
                  <a:cubicBezTo>
                    <a:pt x="2612" y="1358"/>
                    <a:pt x="2456" y="1417"/>
                    <a:pt x="2337" y="1536"/>
                  </a:cubicBezTo>
                  <a:lnTo>
                    <a:pt x="1536" y="2339"/>
                  </a:lnTo>
                  <a:cubicBezTo>
                    <a:pt x="1298" y="2576"/>
                    <a:pt x="1298" y="2960"/>
                    <a:pt x="1536" y="3197"/>
                  </a:cubicBezTo>
                  <a:lnTo>
                    <a:pt x="2155" y="3817"/>
                  </a:lnTo>
                  <a:cubicBezTo>
                    <a:pt x="1841" y="4315"/>
                    <a:pt x="1615" y="4862"/>
                    <a:pt x="1485" y="5436"/>
                  </a:cubicBezTo>
                  <a:lnTo>
                    <a:pt x="608" y="5436"/>
                  </a:lnTo>
                  <a:cubicBezTo>
                    <a:pt x="272" y="5436"/>
                    <a:pt x="0" y="5708"/>
                    <a:pt x="0" y="6044"/>
                  </a:cubicBezTo>
                  <a:lnTo>
                    <a:pt x="0" y="7179"/>
                  </a:lnTo>
                  <a:cubicBezTo>
                    <a:pt x="0" y="7514"/>
                    <a:pt x="272" y="7786"/>
                    <a:pt x="608" y="7786"/>
                  </a:cubicBezTo>
                  <a:lnTo>
                    <a:pt x="1485" y="7786"/>
                  </a:lnTo>
                  <a:cubicBezTo>
                    <a:pt x="1615" y="8360"/>
                    <a:pt x="1841" y="8906"/>
                    <a:pt x="2155" y="9404"/>
                  </a:cubicBezTo>
                  <a:lnTo>
                    <a:pt x="1536" y="10024"/>
                  </a:lnTo>
                  <a:cubicBezTo>
                    <a:pt x="1298" y="10261"/>
                    <a:pt x="1298" y="10646"/>
                    <a:pt x="1536" y="10882"/>
                  </a:cubicBezTo>
                  <a:lnTo>
                    <a:pt x="2340" y="11684"/>
                  </a:lnTo>
                  <a:cubicBezTo>
                    <a:pt x="2458" y="11803"/>
                    <a:pt x="2613" y="11862"/>
                    <a:pt x="2768" y="11862"/>
                  </a:cubicBezTo>
                  <a:cubicBezTo>
                    <a:pt x="2924" y="11862"/>
                    <a:pt x="3079" y="11803"/>
                    <a:pt x="3198" y="11684"/>
                  </a:cubicBezTo>
                  <a:lnTo>
                    <a:pt x="3817" y="11064"/>
                  </a:lnTo>
                  <a:cubicBezTo>
                    <a:pt x="4315" y="11378"/>
                    <a:pt x="4862" y="11604"/>
                    <a:pt x="5437" y="11736"/>
                  </a:cubicBezTo>
                  <a:lnTo>
                    <a:pt x="5437" y="12613"/>
                  </a:lnTo>
                  <a:cubicBezTo>
                    <a:pt x="5437" y="12948"/>
                    <a:pt x="5708" y="13220"/>
                    <a:pt x="6044" y="13220"/>
                  </a:cubicBezTo>
                  <a:lnTo>
                    <a:pt x="7179" y="13220"/>
                  </a:lnTo>
                  <a:cubicBezTo>
                    <a:pt x="7515" y="13220"/>
                    <a:pt x="7787" y="12948"/>
                    <a:pt x="7787" y="12613"/>
                  </a:cubicBezTo>
                  <a:lnTo>
                    <a:pt x="7787" y="11736"/>
                  </a:lnTo>
                  <a:cubicBezTo>
                    <a:pt x="8360" y="11606"/>
                    <a:pt x="8907" y="11378"/>
                    <a:pt x="9405" y="11066"/>
                  </a:cubicBezTo>
                  <a:lnTo>
                    <a:pt x="10024" y="11685"/>
                  </a:lnTo>
                  <a:cubicBezTo>
                    <a:pt x="10143" y="11804"/>
                    <a:pt x="10299" y="11863"/>
                    <a:pt x="10454" y="11863"/>
                  </a:cubicBezTo>
                  <a:cubicBezTo>
                    <a:pt x="10610" y="11863"/>
                    <a:pt x="10765" y="11804"/>
                    <a:pt x="10884" y="11685"/>
                  </a:cubicBezTo>
                  <a:lnTo>
                    <a:pt x="11687" y="10882"/>
                  </a:lnTo>
                  <a:cubicBezTo>
                    <a:pt x="11923" y="10645"/>
                    <a:pt x="11923" y="10260"/>
                    <a:pt x="11687" y="10024"/>
                  </a:cubicBezTo>
                  <a:lnTo>
                    <a:pt x="11067" y="9404"/>
                  </a:lnTo>
                  <a:cubicBezTo>
                    <a:pt x="11380" y="8906"/>
                    <a:pt x="11606" y="8358"/>
                    <a:pt x="11737" y="7785"/>
                  </a:cubicBezTo>
                  <a:lnTo>
                    <a:pt x="12613" y="7785"/>
                  </a:lnTo>
                  <a:cubicBezTo>
                    <a:pt x="12948" y="7784"/>
                    <a:pt x="13220" y="7512"/>
                    <a:pt x="13220" y="7178"/>
                  </a:cubicBezTo>
                  <a:lnTo>
                    <a:pt x="13220" y="6042"/>
                  </a:lnTo>
                  <a:cubicBezTo>
                    <a:pt x="13220" y="5707"/>
                    <a:pt x="12948" y="5435"/>
                    <a:pt x="12612" y="5435"/>
                  </a:cubicBezTo>
                  <a:lnTo>
                    <a:pt x="11735" y="5435"/>
                  </a:lnTo>
                  <a:cubicBezTo>
                    <a:pt x="11605" y="4862"/>
                    <a:pt x="11379" y="4314"/>
                    <a:pt x="11065" y="3816"/>
                  </a:cubicBezTo>
                  <a:lnTo>
                    <a:pt x="11686" y="3197"/>
                  </a:lnTo>
                  <a:cubicBezTo>
                    <a:pt x="11922" y="2960"/>
                    <a:pt x="11922" y="2576"/>
                    <a:pt x="11686" y="2338"/>
                  </a:cubicBezTo>
                  <a:lnTo>
                    <a:pt x="10883" y="1535"/>
                  </a:lnTo>
                  <a:cubicBezTo>
                    <a:pt x="10764" y="1417"/>
                    <a:pt x="10608" y="1358"/>
                    <a:pt x="10453" y="1358"/>
                  </a:cubicBezTo>
                  <a:cubicBezTo>
                    <a:pt x="10298" y="1358"/>
                    <a:pt x="10143" y="1417"/>
                    <a:pt x="10024" y="1535"/>
                  </a:cubicBezTo>
                  <a:lnTo>
                    <a:pt x="9405" y="2155"/>
                  </a:lnTo>
                  <a:cubicBezTo>
                    <a:pt x="8906" y="1842"/>
                    <a:pt x="8359" y="1616"/>
                    <a:pt x="7786" y="1485"/>
                  </a:cubicBezTo>
                  <a:lnTo>
                    <a:pt x="7786" y="608"/>
                  </a:lnTo>
                  <a:cubicBezTo>
                    <a:pt x="7786" y="273"/>
                    <a:pt x="7513" y="1"/>
                    <a:pt x="71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8"/>
            <p:cNvSpPr/>
            <p:nvPr/>
          </p:nvSpPr>
          <p:spPr>
            <a:xfrm>
              <a:off x="2611625" y="3542250"/>
              <a:ext cx="330475" cy="330525"/>
            </a:xfrm>
            <a:custGeom>
              <a:rect b="b" l="l" r="r" t="t"/>
              <a:pathLst>
                <a:path extrusionOk="0" h="13221" w="13219">
                  <a:moveTo>
                    <a:pt x="6610" y="4014"/>
                  </a:moveTo>
                  <a:cubicBezTo>
                    <a:pt x="7295" y="4014"/>
                    <a:pt x="7957" y="4285"/>
                    <a:pt x="8446" y="4774"/>
                  </a:cubicBezTo>
                  <a:cubicBezTo>
                    <a:pt x="8998" y="5326"/>
                    <a:pt x="9272" y="6098"/>
                    <a:pt x="9193" y="6875"/>
                  </a:cubicBezTo>
                  <a:cubicBezTo>
                    <a:pt x="9072" y="8090"/>
                    <a:pt x="8091" y="9073"/>
                    <a:pt x="6875" y="9193"/>
                  </a:cubicBezTo>
                  <a:cubicBezTo>
                    <a:pt x="6786" y="9202"/>
                    <a:pt x="6698" y="9207"/>
                    <a:pt x="6610" y="9207"/>
                  </a:cubicBezTo>
                  <a:cubicBezTo>
                    <a:pt x="5925" y="9207"/>
                    <a:pt x="5263" y="8936"/>
                    <a:pt x="4774" y="8447"/>
                  </a:cubicBezTo>
                  <a:cubicBezTo>
                    <a:pt x="4222" y="7894"/>
                    <a:pt x="3948" y="7122"/>
                    <a:pt x="4027" y="6346"/>
                  </a:cubicBezTo>
                  <a:cubicBezTo>
                    <a:pt x="4148" y="5131"/>
                    <a:pt x="5129" y="4147"/>
                    <a:pt x="6345" y="4028"/>
                  </a:cubicBezTo>
                  <a:cubicBezTo>
                    <a:pt x="6434" y="4019"/>
                    <a:pt x="6522" y="4014"/>
                    <a:pt x="6610" y="4014"/>
                  </a:cubicBezTo>
                  <a:close/>
                  <a:moveTo>
                    <a:pt x="6042" y="1"/>
                  </a:moveTo>
                  <a:cubicBezTo>
                    <a:pt x="5706" y="1"/>
                    <a:pt x="5434" y="272"/>
                    <a:pt x="5434" y="608"/>
                  </a:cubicBezTo>
                  <a:lnTo>
                    <a:pt x="5434" y="1484"/>
                  </a:lnTo>
                  <a:cubicBezTo>
                    <a:pt x="4861" y="1615"/>
                    <a:pt x="4313" y="1842"/>
                    <a:pt x="3816" y="2154"/>
                  </a:cubicBezTo>
                  <a:lnTo>
                    <a:pt x="3196" y="1535"/>
                  </a:lnTo>
                  <a:cubicBezTo>
                    <a:pt x="3077" y="1417"/>
                    <a:pt x="2922" y="1358"/>
                    <a:pt x="2767" y="1358"/>
                  </a:cubicBezTo>
                  <a:cubicBezTo>
                    <a:pt x="2612" y="1358"/>
                    <a:pt x="2456" y="1417"/>
                    <a:pt x="2337" y="1535"/>
                  </a:cubicBezTo>
                  <a:lnTo>
                    <a:pt x="1534" y="2338"/>
                  </a:lnTo>
                  <a:cubicBezTo>
                    <a:pt x="1298" y="2575"/>
                    <a:pt x="1298" y="2960"/>
                    <a:pt x="1534" y="3197"/>
                  </a:cubicBezTo>
                  <a:lnTo>
                    <a:pt x="2154" y="3817"/>
                  </a:lnTo>
                  <a:cubicBezTo>
                    <a:pt x="1841" y="4315"/>
                    <a:pt x="1614" y="4861"/>
                    <a:pt x="1484" y="5435"/>
                  </a:cubicBezTo>
                  <a:lnTo>
                    <a:pt x="608" y="5435"/>
                  </a:lnTo>
                  <a:cubicBezTo>
                    <a:pt x="272" y="5435"/>
                    <a:pt x="0" y="5706"/>
                    <a:pt x="0" y="6042"/>
                  </a:cubicBezTo>
                  <a:lnTo>
                    <a:pt x="0" y="7178"/>
                  </a:lnTo>
                  <a:cubicBezTo>
                    <a:pt x="0" y="7513"/>
                    <a:pt x="272" y="7785"/>
                    <a:pt x="608" y="7785"/>
                  </a:cubicBezTo>
                  <a:lnTo>
                    <a:pt x="1484" y="7785"/>
                  </a:lnTo>
                  <a:cubicBezTo>
                    <a:pt x="1614" y="8358"/>
                    <a:pt x="1841" y="8906"/>
                    <a:pt x="2154" y="9404"/>
                  </a:cubicBezTo>
                  <a:lnTo>
                    <a:pt x="1534" y="10024"/>
                  </a:lnTo>
                  <a:cubicBezTo>
                    <a:pt x="1298" y="10261"/>
                    <a:pt x="1298" y="10646"/>
                    <a:pt x="1534" y="10882"/>
                  </a:cubicBezTo>
                  <a:lnTo>
                    <a:pt x="2337" y="11685"/>
                  </a:lnTo>
                  <a:cubicBezTo>
                    <a:pt x="2456" y="11804"/>
                    <a:pt x="2612" y="11863"/>
                    <a:pt x="2767" y="11863"/>
                  </a:cubicBezTo>
                  <a:cubicBezTo>
                    <a:pt x="2922" y="11863"/>
                    <a:pt x="3077" y="11804"/>
                    <a:pt x="3196" y="11685"/>
                  </a:cubicBezTo>
                  <a:lnTo>
                    <a:pt x="3816" y="11065"/>
                  </a:lnTo>
                  <a:cubicBezTo>
                    <a:pt x="4313" y="11379"/>
                    <a:pt x="4861" y="11605"/>
                    <a:pt x="5434" y="11736"/>
                  </a:cubicBezTo>
                  <a:lnTo>
                    <a:pt x="5434" y="12613"/>
                  </a:lnTo>
                  <a:cubicBezTo>
                    <a:pt x="5434" y="12947"/>
                    <a:pt x="5706" y="13220"/>
                    <a:pt x="6042" y="13220"/>
                  </a:cubicBezTo>
                  <a:lnTo>
                    <a:pt x="7177" y="13220"/>
                  </a:lnTo>
                  <a:cubicBezTo>
                    <a:pt x="7513" y="13220"/>
                    <a:pt x="7785" y="12947"/>
                    <a:pt x="7785" y="12613"/>
                  </a:cubicBezTo>
                  <a:lnTo>
                    <a:pt x="7785" y="11736"/>
                  </a:lnTo>
                  <a:cubicBezTo>
                    <a:pt x="8358" y="11605"/>
                    <a:pt x="8906" y="11378"/>
                    <a:pt x="9403" y="11065"/>
                  </a:cubicBezTo>
                  <a:lnTo>
                    <a:pt x="10023" y="11685"/>
                  </a:lnTo>
                  <a:cubicBezTo>
                    <a:pt x="10142" y="11804"/>
                    <a:pt x="10297" y="11863"/>
                    <a:pt x="10452" y="11863"/>
                  </a:cubicBezTo>
                  <a:cubicBezTo>
                    <a:pt x="10607" y="11863"/>
                    <a:pt x="10763" y="11804"/>
                    <a:pt x="10881" y="11685"/>
                  </a:cubicBezTo>
                  <a:lnTo>
                    <a:pt x="11684" y="10882"/>
                  </a:lnTo>
                  <a:cubicBezTo>
                    <a:pt x="11921" y="10646"/>
                    <a:pt x="11921" y="10261"/>
                    <a:pt x="11684" y="10024"/>
                  </a:cubicBezTo>
                  <a:lnTo>
                    <a:pt x="11065" y="9404"/>
                  </a:lnTo>
                  <a:cubicBezTo>
                    <a:pt x="11377" y="8906"/>
                    <a:pt x="11604" y="8358"/>
                    <a:pt x="11735" y="7785"/>
                  </a:cubicBezTo>
                  <a:lnTo>
                    <a:pt x="12611" y="7785"/>
                  </a:lnTo>
                  <a:cubicBezTo>
                    <a:pt x="12947" y="7785"/>
                    <a:pt x="13219" y="7513"/>
                    <a:pt x="13219" y="7178"/>
                  </a:cubicBezTo>
                  <a:lnTo>
                    <a:pt x="13219" y="6042"/>
                  </a:lnTo>
                  <a:cubicBezTo>
                    <a:pt x="13219" y="5706"/>
                    <a:pt x="12947" y="5435"/>
                    <a:pt x="12611" y="5435"/>
                  </a:cubicBezTo>
                  <a:lnTo>
                    <a:pt x="11735" y="5435"/>
                  </a:lnTo>
                  <a:cubicBezTo>
                    <a:pt x="11604" y="4861"/>
                    <a:pt x="11377" y="4315"/>
                    <a:pt x="11065" y="3817"/>
                  </a:cubicBezTo>
                  <a:lnTo>
                    <a:pt x="11684" y="3197"/>
                  </a:lnTo>
                  <a:cubicBezTo>
                    <a:pt x="11921" y="2960"/>
                    <a:pt x="11921" y="2575"/>
                    <a:pt x="11684" y="2338"/>
                  </a:cubicBezTo>
                  <a:lnTo>
                    <a:pt x="10881" y="1535"/>
                  </a:lnTo>
                  <a:cubicBezTo>
                    <a:pt x="10763" y="1417"/>
                    <a:pt x="10607" y="1358"/>
                    <a:pt x="10452" y="1358"/>
                  </a:cubicBezTo>
                  <a:cubicBezTo>
                    <a:pt x="10297" y="1358"/>
                    <a:pt x="10142" y="1417"/>
                    <a:pt x="10023" y="1535"/>
                  </a:cubicBezTo>
                  <a:lnTo>
                    <a:pt x="9403" y="2154"/>
                  </a:lnTo>
                  <a:cubicBezTo>
                    <a:pt x="8906" y="1842"/>
                    <a:pt x="8358" y="1615"/>
                    <a:pt x="7785" y="1484"/>
                  </a:cubicBezTo>
                  <a:lnTo>
                    <a:pt x="7785" y="608"/>
                  </a:lnTo>
                  <a:cubicBezTo>
                    <a:pt x="7785" y="272"/>
                    <a:pt x="7513" y="1"/>
                    <a:pt x="7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8"/>
            <p:cNvSpPr/>
            <p:nvPr/>
          </p:nvSpPr>
          <p:spPr>
            <a:xfrm>
              <a:off x="2383000" y="2940375"/>
              <a:ext cx="596350" cy="13525"/>
            </a:xfrm>
            <a:custGeom>
              <a:rect b="b" l="l" r="r" t="t"/>
              <a:pathLst>
                <a:path extrusionOk="0" h="541" w="23854">
                  <a:moveTo>
                    <a:pt x="271" y="1"/>
                  </a:moveTo>
                  <a:cubicBezTo>
                    <a:pt x="122" y="1"/>
                    <a:pt x="0" y="121"/>
                    <a:pt x="0" y="271"/>
                  </a:cubicBezTo>
                  <a:cubicBezTo>
                    <a:pt x="0" y="420"/>
                    <a:pt x="122" y="541"/>
                    <a:pt x="271" y="541"/>
                  </a:cubicBezTo>
                  <a:lnTo>
                    <a:pt x="23583" y="541"/>
                  </a:lnTo>
                  <a:cubicBezTo>
                    <a:pt x="23733" y="541"/>
                    <a:pt x="23853" y="420"/>
                    <a:pt x="23853" y="271"/>
                  </a:cubicBezTo>
                  <a:cubicBezTo>
                    <a:pt x="23853" y="121"/>
                    <a:pt x="23733"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8"/>
            <p:cNvSpPr/>
            <p:nvPr/>
          </p:nvSpPr>
          <p:spPr>
            <a:xfrm>
              <a:off x="2382850" y="3024450"/>
              <a:ext cx="596675" cy="13525"/>
            </a:xfrm>
            <a:custGeom>
              <a:rect b="b" l="l" r="r" t="t"/>
              <a:pathLst>
                <a:path extrusionOk="0" h="541" w="23867">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8"/>
            <p:cNvSpPr/>
            <p:nvPr/>
          </p:nvSpPr>
          <p:spPr>
            <a:xfrm>
              <a:off x="2382850" y="3108525"/>
              <a:ext cx="596675" cy="13525"/>
            </a:xfrm>
            <a:custGeom>
              <a:rect b="b" l="l" r="r" t="t"/>
              <a:pathLst>
                <a:path extrusionOk="0" h="541" w="23867">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8"/>
            <p:cNvSpPr/>
            <p:nvPr/>
          </p:nvSpPr>
          <p:spPr>
            <a:xfrm>
              <a:off x="2382850" y="3192600"/>
              <a:ext cx="596675" cy="13550"/>
            </a:xfrm>
            <a:custGeom>
              <a:rect b="b" l="l" r="r" t="t"/>
              <a:pathLst>
                <a:path extrusionOk="0" h="542" w="23867">
                  <a:moveTo>
                    <a:pt x="271" y="1"/>
                  </a:moveTo>
                  <a:cubicBezTo>
                    <a:pt x="122" y="1"/>
                    <a:pt x="1" y="121"/>
                    <a:pt x="1" y="270"/>
                  </a:cubicBezTo>
                  <a:cubicBezTo>
                    <a:pt x="1" y="421"/>
                    <a:pt x="122" y="541"/>
                    <a:pt x="271" y="541"/>
                  </a:cubicBezTo>
                  <a:cubicBezTo>
                    <a:pt x="273" y="541"/>
                    <a:pt x="275" y="541"/>
                    <a:pt x="277" y="541"/>
                  </a:cubicBezTo>
                  <a:lnTo>
                    <a:pt x="23589" y="541"/>
                  </a:lnTo>
                  <a:cubicBezTo>
                    <a:pt x="23591" y="541"/>
                    <a:pt x="23593" y="541"/>
                    <a:pt x="23595" y="541"/>
                  </a:cubicBezTo>
                  <a:cubicBezTo>
                    <a:pt x="23745" y="541"/>
                    <a:pt x="23866" y="421"/>
                    <a:pt x="23866" y="270"/>
                  </a:cubicBezTo>
                  <a:cubicBezTo>
                    <a:pt x="23866" y="121"/>
                    <a:pt x="23745" y="1"/>
                    <a:pt x="23595" y="1"/>
                  </a:cubicBezTo>
                  <a:cubicBezTo>
                    <a:pt x="23593" y="1"/>
                    <a:pt x="23591" y="1"/>
                    <a:pt x="23589" y="1"/>
                  </a:cubicBezTo>
                  <a:lnTo>
                    <a:pt x="277" y="1"/>
                  </a:lnTo>
                  <a:cubicBezTo>
                    <a:pt x="275" y="1"/>
                    <a:pt x="273" y="1"/>
                    <a:pt x="2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8"/>
            <p:cNvSpPr/>
            <p:nvPr/>
          </p:nvSpPr>
          <p:spPr>
            <a:xfrm>
              <a:off x="2263650" y="1939725"/>
              <a:ext cx="3215025" cy="130500"/>
            </a:xfrm>
            <a:custGeom>
              <a:rect b="b" l="l" r="r" t="t"/>
              <a:pathLst>
                <a:path extrusionOk="0" h="5220" w="128601">
                  <a:moveTo>
                    <a:pt x="55" y="1"/>
                  </a:moveTo>
                  <a:cubicBezTo>
                    <a:pt x="25" y="1"/>
                    <a:pt x="1" y="25"/>
                    <a:pt x="1" y="56"/>
                  </a:cubicBezTo>
                  <a:lnTo>
                    <a:pt x="1" y="5164"/>
                  </a:lnTo>
                  <a:cubicBezTo>
                    <a:pt x="1" y="5195"/>
                    <a:pt x="25" y="5219"/>
                    <a:pt x="55" y="5219"/>
                  </a:cubicBezTo>
                  <a:lnTo>
                    <a:pt x="128546" y="5219"/>
                  </a:lnTo>
                  <a:cubicBezTo>
                    <a:pt x="128577" y="5219"/>
                    <a:pt x="128601" y="5195"/>
                    <a:pt x="128601" y="5164"/>
                  </a:cubicBezTo>
                  <a:lnTo>
                    <a:pt x="128601" y="56"/>
                  </a:lnTo>
                  <a:cubicBezTo>
                    <a:pt x="128601" y="25"/>
                    <a:pt x="128577" y="1"/>
                    <a:pt x="128546"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8"/>
            <p:cNvSpPr/>
            <p:nvPr/>
          </p:nvSpPr>
          <p:spPr>
            <a:xfrm>
              <a:off x="2263650" y="2369800"/>
              <a:ext cx="3215025" cy="130475"/>
            </a:xfrm>
            <a:custGeom>
              <a:rect b="b" l="l" r="r" t="t"/>
              <a:pathLst>
                <a:path extrusionOk="0" h="5219" w="128601">
                  <a:moveTo>
                    <a:pt x="55" y="1"/>
                  </a:moveTo>
                  <a:cubicBezTo>
                    <a:pt x="25" y="1"/>
                    <a:pt x="1" y="25"/>
                    <a:pt x="1" y="55"/>
                  </a:cubicBezTo>
                  <a:lnTo>
                    <a:pt x="1" y="5164"/>
                  </a:lnTo>
                  <a:cubicBezTo>
                    <a:pt x="1" y="5194"/>
                    <a:pt x="25" y="5218"/>
                    <a:pt x="55" y="5218"/>
                  </a:cubicBezTo>
                  <a:lnTo>
                    <a:pt x="128546" y="5218"/>
                  </a:lnTo>
                  <a:cubicBezTo>
                    <a:pt x="128577" y="5218"/>
                    <a:pt x="128601" y="5194"/>
                    <a:pt x="128601" y="5164"/>
                  </a:cubicBezTo>
                  <a:lnTo>
                    <a:pt x="128601" y="55"/>
                  </a:lnTo>
                  <a:cubicBezTo>
                    <a:pt x="128601" y="25"/>
                    <a:pt x="128577" y="1"/>
                    <a:pt x="128546"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8"/>
            <p:cNvSpPr/>
            <p:nvPr/>
          </p:nvSpPr>
          <p:spPr>
            <a:xfrm>
              <a:off x="3494725" y="4487125"/>
              <a:ext cx="216575" cy="141900"/>
            </a:xfrm>
            <a:custGeom>
              <a:rect b="b" l="l" r="r" t="t"/>
              <a:pathLst>
                <a:path extrusionOk="0" h="5676" w="8663">
                  <a:moveTo>
                    <a:pt x="538" y="0"/>
                  </a:moveTo>
                  <a:lnTo>
                    <a:pt x="0" y="5675"/>
                  </a:lnTo>
                  <a:lnTo>
                    <a:pt x="8395" y="5675"/>
                  </a:lnTo>
                  <a:lnTo>
                    <a:pt x="8663"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8"/>
            <p:cNvSpPr/>
            <p:nvPr/>
          </p:nvSpPr>
          <p:spPr>
            <a:xfrm>
              <a:off x="3486150" y="4479350"/>
              <a:ext cx="233300" cy="157450"/>
            </a:xfrm>
            <a:custGeom>
              <a:rect b="b" l="l" r="r" t="t"/>
              <a:pathLst>
                <a:path extrusionOk="0" h="6298" w="9332">
                  <a:moveTo>
                    <a:pt x="8679" y="623"/>
                  </a:moveTo>
                  <a:lnTo>
                    <a:pt x="8441" y="5675"/>
                  </a:lnTo>
                  <a:lnTo>
                    <a:pt x="686" y="5675"/>
                  </a:lnTo>
                  <a:lnTo>
                    <a:pt x="1165" y="623"/>
                  </a:lnTo>
                  <a:close/>
                  <a:moveTo>
                    <a:pt x="597" y="0"/>
                  </a:moveTo>
                  <a:lnTo>
                    <a:pt x="1" y="6298"/>
                  </a:lnTo>
                  <a:lnTo>
                    <a:pt x="9036" y="6298"/>
                  </a:lnTo>
                  <a:lnTo>
                    <a:pt x="93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8"/>
            <p:cNvSpPr/>
            <p:nvPr/>
          </p:nvSpPr>
          <p:spPr>
            <a:xfrm>
              <a:off x="3914350" y="4487125"/>
              <a:ext cx="210050" cy="141900"/>
            </a:xfrm>
            <a:custGeom>
              <a:rect b="b" l="l" r="r" t="t"/>
              <a:pathLst>
                <a:path extrusionOk="0" h="5676" w="8402">
                  <a:moveTo>
                    <a:pt x="1" y="0"/>
                  </a:moveTo>
                  <a:lnTo>
                    <a:pt x="6" y="5675"/>
                  </a:lnTo>
                  <a:lnTo>
                    <a:pt x="8401" y="5675"/>
                  </a:lnTo>
                  <a:lnTo>
                    <a:pt x="812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8"/>
            <p:cNvSpPr/>
            <p:nvPr/>
          </p:nvSpPr>
          <p:spPr>
            <a:xfrm>
              <a:off x="3906575" y="4479350"/>
              <a:ext cx="226025" cy="157450"/>
            </a:xfrm>
            <a:custGeom>
              <a:rect b="b" l="l" r="r" t="t"/>
              <a:pathLst>
                <a:path extrusionOk="0" h="6298" w="9041">
                  <a:moveTo>
                    <a:pt x="8139" y="623"/>
                  </a:moveTo>
                  <a:lnTo>
                    <a:pt x="8385" y="5675"/>
                  </a:lnTo>
                  <a:lnTo>
                    <a:pt x="629" y="5675"/>
                  </a:lnTo>
                  <a:lnTo>
                    <a:pt x="623" y="623"/>
                  </a:lnTo>
                  <a:close/>
                  <a:moveTo>
                    <a:pt x="0" y="0"/>
                  </a:moveTo>
                  <a:lnTo>
                    <a:pt x="7" y="6298"/>
                  </a:lnTo>
                  <a:lnTo>
                    <a:pt x="9040" y="6298"/>
                  </a:lnTo>
                  <a:lnTo>
                    <a:pt x="87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8"/>
            <p:cNvSpPr/>
            <p:nvPr/>
          </p:nvSpPr>
          <p:spPr>
            <a:xfrm>
              <a:off x="5173825" y="4629000"/>
              <a:ext cx="260900" cy="151725"/>
            </a:xfrm>
            <a:custGeom>
              <a:rect b="b" l="l" r="r" t="t"/>
              <a:pathLst>
                <a:path extrusionOk="0" h="6069" w="10436">
                  <a:moveTo>
                    <a:pt x="1" y="0"/>
                  </a:moveTo>
                  <a:lnTo>
                    <a:pt x="1749" y="6068"/>
                  </a:lnTo>
                  <a:lnTo>
                    <a:pt x="10436" y="6068"/>
                  </a:lnTo>
                  <a:lnTo>
                    <a:pt x="839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8"/>
            <p:cNvSpPr/>
            <p:nvPr/>
          </p:nvSpPr>
          <p:spPr>
            <a:xfrm>
              <a:off x="5163500" y="4621200"/>
              <a:ext cx="282050" cy="167300"/>
            </a:xfrm>
            <a:custGeom>
              <a:rect b="b" l="l" r="r" t="t"/>
              <a:pathLst>
                <a:path extrusionOk="0" h="6692" w="11282">
                  <a:moveTo>
                    <a:pt x="8586" y="624"/>
                  </a:moveTo>
                  <a:lnTo>
                    <a:pt x="10415" y="6068"/>
                  </a:lnTo>
                  <a:lnTo>
                    <a:pt x="2396" y="6068"/>
                  </a:lnTo>
                  <a:lnTo>
                    <a:pt x="828" y="624"/>
                  </a:lnTo>
                  <a:close/>
                  <a:moveTo>
                    <a:pt x="1" y="1"/>
                  </a:moveTo>
                  <a:lnTo>
                    <a:pt x="1928" y="6692"/>
                  </a:lnTo>
                  <a:lnTo>
                    <a:pt x="11282" y="6692"/>
                  </a:lnTo>
                  <a:lnTo>
                    <a:pt x="90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8"/>
            <p:cNvSpPr/>
            <p:nvPr/>
          </p:nvSpPr>
          <p:spPr>
            <a:xfrm>
              <a:off x="3284825" y="4487125"/>
              <a:ext cx="223375" cy="141900"/>
            </a:xfrm>
            <a:custGeom>
              <a:rect b="b" l="l" r="r" t="t"/>
              <a:pathLst>
                <a:path extrusionOk="0" h="5676" w="8935">
                  <a:moveTo>
                    <a:pt x="810" y="0"/>
                  </a:moveTo>
                  <a:lnTo>
                    <a:pt x="0" y="5675"/>
                  </a:lnTo>
                  <a:lnTo>
                    <a:pt x="8396" y="5675"/>
                  </a:lnTo>
                  <a:lnTo>
                    <a:pt x="893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8"/>
            <p:cNvSpPr/>
            <p:nvPr/>
          </p:nvSpPr>
          <p:spPr>
            <a:xfrm>
              <a:off x="3275850" y="4479350"/>
              <a:ext cx="240900" cy="157450"/>
            </a:xfrm>
            <a:custGeom>
              <a:rect b="b" l="l" r="r" t="t"/>
              <a:pathLst>
                <a:path extrusionOk="0" h="6298" w="9636">
                  <a:moveTo>
                    <a:pt x="8951" y="623"/>
                  </a:moveTo>
                  <a:lnTo>
                    <a:pt x="8471" y="5675"/>
                  </a:lnTo>
                  <a:lnTo>
                    <a:pt x="719" y="5675"/>
                  </a:lnTo>
                  <a:lnTo>
                    <a:pt x="1439" y="623"/>
                  </a:lnTo>
                  <a:close/>
                  <a:moveTo>
                    <a:pt x="899" y="0"/>
                  </a:moveTo>
                  <a:lnTo>
                    <a:pt x="0" y="6298"/>
                  </a:lnTo>
                  <a:lnTo>
                    <a:pt x="9039" y="6298"/>
                  </a:lnTo>
                  <a:lnTo>
                    <a:pt x="96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8"/>
            <p:cNvSpPr/>
            <p:nvPr/>
          </p:nvSpPr>
          <p:spPr>
            <a:xfrm>
              <a:off x="2865050" y="4487125"/>
              <a:ext cx="236950" cy="141900"/>
            </a:xfrm>
            <a:custGeom>
              <a:rect b="b" l="l" r="r" t="t"/>
              <a:pathLst>
                <a:path extrusionOk="0" h="5676" w="9478">
                  <a:moveTo>
                    <a:pt x="1353" y="0"/>
                  </a:moveTo>
                  <a:lnTo>
                    <a:pt x="0" y="5675"/>
                  </a:lnTo>
                  <a:lnTo>
                    <a:pt x="8396" y="5675"/>
                  </a:lnTo>
                  <a:lnTo>
                    <a:pt x="947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8"/>
            <p:cNvSpPr/>
            <p:nvPr/>
          </p:nvSpPr>
          <p:spPr>
            <a:xfrm>
              <a:off x="2855175" y="4479350"/>
              <a:ext cx="256250" cy="157450"/>
            </a:xfrm>
            <a:custGeom>
              <a:rect b="b" l="l" r="r" t="t"/>
              <a:pathLst>
                <a:path extrusionOk="0" h="6298" w="10250">
                  <a:moveTo>
                    <a:pt x="9496" y="623"/>
                  </a:moveTo>
                  <a:lnTo>
                    <a:pt x="8534" y="5675"/>
                  </a:lnTo>
                  <a:lnTo>
                    <a:pt x="789" y="5675"/>
                  </a:lnTo>
                  <a:lnTo>
                    <a:pt x="1994" y="623"/>
                  </a:lnTo>
                  <a:close/>
                  <a:moveTo>
                    <a:pt x="1502" y="0"/>
                  </a:moveTo>
                  <a:lnTo>
                    <a:pt x="1" y="6298"/>
                  </a:lnTo>
                  <a:lnTo>
                    <a:pt x="9049" y="6298"/>
                  </a:lnTo>
                  <a:lnTo>
                    <a:pt x="102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8"/>
            <p:cNvSpPr/>
            <p:nvPr/>
          </p:nvSpPr>
          <p:spPr>
            <a:xfrm>
              <a:off x="4726750" y="4487125"/>
              <a:ext cx="237225" cy="141900"/>
            </a:xfrm>
            <a:custGeom>
              <a:rect b="b" l="l" r="r" t="t"/>
              <a:pathLst>
                <a:path extrusionOk="0" h="5676" w="9489">
                  <a:moveTo>
                    <a:pt x="0" y="0"/>
                  </a:moveTo>
                  <a:lnTo>
                    <a:pt x="1093" y="5675"/>
                  </a:lnTo>
                  <a:lnTo>
                    <a:pt x="9489" y="5675"/>
                  </a:lnTo>
                  <a:lnTo>
                    <a:pt x="812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8"/>
            <p:cNvSpPr/>
            <p:nvPr/>
          </p:nvSpPr>
          <p:spPr>
            <a:xfrm>
              <a:off x="4717325" y="4479350"/>
              <a:ext cx="256550" cy="157450"/>
            </a:xfrm>
            <a:custGeom>
              <a:rect b="b" l="l" r="r" t="t"/>
              <a:pathLst>
                <a:path extrusionOk="0" h="6298" w="10262">
                  <a:moveTo>
                    <a:pt x="8255" y="623"/>
                  </a:moveTo>
                  <a:lnTo>
                    <a:pt x="9469" y="5675"/>
                  </a:lnTo>
                  <a:lnTo>
                    <a:pt x="1727" y="5675"/>
                  </a:lnTo>
                  <a:lnTo>
                    <a:pt x="755" y="623"/>
                  </a:lnTo>
                  <a:close/>
                  <a:moveTo>
                    <a:pt x="1" y="0"/>
                  </a:moveTo>
                  <a:lnTo>
                    <a:pt x="1212" y="6298"/>
                  </a:lnTo>
                  <a:lnTo>
                    <a:pt x="10261" y="6298"/>
                  </a:lnTo>
                  <a:lnTo>
                    <a:pt x="8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8"/>
            <p:cNvSpPr/>
            <p:nvPr/>
          </p:nvSpPr>
          <p:spPr>
            <a:xfrm>
              <a:off x="4929850" y="4487125"/>
              <a:ext cx="244000" cy="141900"/>
            </a:xfrm>
            <a:custGeom>
              <a:rect b="b" l="l" r="r" t="t"/>
              <a:pathLst>
                <a:path extrusionOk="0" h="5676" w="9760">
                  <a:moveTo>
                    <a:pt x="1" y="0"/>
                  </a:moveTo>
                  <a:lnTo>
                    <a:pt x="1365" y="5675"/>
                  </a:lnTo>
                  <a:lnTo>
                    <a:pt x="9760" y="5675"/>
                  </a:lnTo>
                  <a:lnTo>
                    <a:pt x="812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8"/>
            <p:cNvSpPr/>
            <p:nvPr/>
          </p:nvSpPr>
          <p:spPr>
            <a:xfrm>
              <a:off x="4919975" y="4479350"/>
              <a:ext cx="264225" cy="157450"/>
            </a:xfrm>
            <a:custGeom>
              <a:rect b="b" l="l" r="r" t="t"/>
              <a:pathLst>
                <a:path extrusionOk="0" h="6298" w="10569">
                  <a:moveTo>
                    <a:pt x="8285" y="623"/>
                  </a:moveTo>
                  <a:lnTo>
                    <a:pt x="9742" y="5675"/>
                  </a:lnTo>
                  <a:lnTo>
                    <a:pt x="2005" y="5675"/>
                  </a:lnTo>
                  <a:lnTo>
                    <a:pt x="791" y="623"/>
                  </a:lnTo>
                  <a:close/>
                  <a:moveTo>
                    <a:pt x="0" y="0"/>
                  </a:moveTo>
                  <a:lnTo>
                    <a:pt x="1513" y="6298"/>
                  </a:lnTo>
                  <a:lnTo>
                    <a:pt x="10569" y="6298"/>
                  </a:lnTo>
                  <a:lnTo>
                    <a:pt x="8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8"/>
            <p:cNvSpPr/>
            <p:nvPr/>
          </p:nvSpPr>
          <p:spPr>
            <a:xfrm>
              <a:off x="2655175" y="4487125"/>
              <a:ext cx="243725" cy="141900"/>
            </a:xfrm>
            <a:custGeom>
              <a:rect b="b" l="l" r="r" t="t"/>
              <a:pathLst>
                <a:path extrusionOk="0" h="5676" w="9749">
                  <a:moveTo>
                    <a:pt x="1625" y="0"/>
                  </a:moveTo>
                  <a:lnTo>
                    <a:pt x="0" y="5675"/>
                  </a:lnTo>
                  <a:lnTo>
                    <a:pt x="8395" y="5675"/>
                  </a:lnTo>
                  <a:lnTo>
                    <a:pt x="9748"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8"/>
            <p:cNvSpPr/>
            <p:nvPr/>
          </p:nvSpPr>
          <p:spPr>
            <a:xfrm>
              <a:off x="2644850" y="4479350"/>
              <a:ext cx="263925" cy="157450"/>
            </a:xfrm>
            <a:custGeom>
              <a:rect b="b" l="l" r="r" t="t"/>
              <a:pathLst>
                <a:path extrusionOk="0" h="6298" w="10557">
                  <a:moveTo>
                    <a:pt x="9767" y="623"/>
                  </a:moveTo>
                  <a:lnTo>
                    <a:pt x="8563" y="5675"/>
                  </a:lnTo>
                  <a:lnTo>
                    <a:pt x="826" y="5675"/>
                  </a:lnTo>
                  <a:lnTo>
                    <a:pt x="2272" y="623"/>
                  </a:lnTo>
                  <a:close/>
                  <a:moveTo>
                    <a:pt x="1803" y="0"/>
                  </a:moveTo>
                  <a:lnTo>
                    <a:pt x="0" y="6298"/>
                  </a:lnTo>
                  <a:lnTo>
                    <a:pt x="9054" y="6298"/>
                  </a:lnTo>
                  <a:lnTo>
                    <a:pt x="105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8"/>
            <p:cNvSpPr/>
            <p:nvPr/>
          </p:nvSpPr>
          <p:spPr>
            <a:xfrm>
              <a:off x="4117475" y="4487125"/>
              <a:ext cx="216825" cy="141900"/>
            </a:xfrm>
            <a:custGeom>
              <a:rect b="b" l="l" r="r" t="t"/>
              <a:pathLst>
                <a:path extrusionOk="0" h="5676" w="8673">
                  <a:moveTo>
                    <a:pt x="0" y="0"/>
                  </a:moveTo>
                  <a:lnTo>
                    <a:pt x="276" y="5675"/>
                  </a:lnTo>
                  <a:lnTo>
                    <a:pt x="8672" y="5675"/>
                  </a:lnTo>
                  <a:lnTo>
                    <a:pt x="812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8"/>
            <p:cNvSpPr/>
            <p:nvPr/>
          </p:nvSpPr>
          <p:spPr>
            <a:xfrm>
              <a:off x="4109275" y="4479350"/>
              <a:ext cx="233600" cy="157450"/>
            </a:xfrm>
            <a:custGeom>
              <a:rect b="b" l="l" r="r" t="t"/>
              <a:pathLst>
                <a:path extrusionOk="0" h="6298" w="9344">
                  <a:moveTo>
                    <a:pt x="8169" y="623"/>
                  </a:moveTo>
                  <a:lnTo>
                    <a:pt x="8657" y="5675"/>
                  </a:lnTo>
                  <a:lnTo>
                    <a:pt x="901" y="5675"/>
                  </a:lnTo>
                  <a:lnTo>
                    <a:pt x="655" y="623"/>
                  </a:lnTo>
                  <a:close/>
                  <a:moveTo>
                    <a:pt x="0" y="0"/>
                  </a:moveTo>
                  <a:lnTo>
                    <a:pt x="307" y="6298"/>
                  </a:lnTo>
                  <a:lnTo>
                    <a:pt x="9344" y="6298"/>
                  </a:lnTo>
                  <a:lnTo>
                    <a:pt x="87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8"/>
            <p:cNvSpPr/>
            <p:nvPr/>
          </p:nvSpPr>
          <p:spPr>
            <a:xfrm>
              <a:off x="5132975" y="4487125"/>
              <a:ext cx="250775" cy="141900"/>
            </a:xfrm>
            <a:custGeom>
              <a:rect b="b" l="l" r="r" t="t"/>
              <a:pathLst>
                <a:path extrusionOk="0" h="5676" w="10031">
                  <a:moveTo>
                    <a:pt x="0" y="0"/>
                  </a:moveTo>
                  <a:lnTo>
                    <a:pt x="1635" y="5675"/>
                  </a:lnTo>
                  <a:lnTo>
                    <a:pt x="10031" y="5675"/>
                  </a:lnTo>
                  <a:lnTo>
                    <a:pt x="8123"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8"/>
            <p:cNvSpPr/>
            <p:nvPr/>
          </p:nvSpPr>
          <p:spPr>
            <a:xfrm>
              <a:off x="5122600" y="4479350"/>
              <a:ext cx="271975" cy="157450"/>
            </a:xfrm>
            <a:custGeom>
              <a:rect b="b" l="l" r="r" t="t"/>
              <a:pathLst>
                <a:path extrusionOk="0" h="6298" w="10879">
                  <a:moveTo>
                    <a:pt x="8315" y="623"/>
                  </a:moveTo>
                  <a:lnTo>
                    <a:pt x="10013" y="5675"/>
                  </a:lnTo>
                  <a:lnTo>
                    <a:pt x="2284" y="5675"/>
                  </a:lnTo>
                  <a:lnTo>
                    <a:pt x="829" y="623"/>
                  </a:lnTo>
                  <a:close/>
                  <a:moveTo>
                    <a:pt x="1" y="0"/>
                  </a:moveTo>
                  <a:lnTo>
                    <a:pt x="1816" y="6298"/>
                  </a:lnTo>
                  <a:lnTo>
                    <a:pt x="10879" y="6298"/>
                  </a:lnTo>
                  <a:lnTo>
                    <a:pt x="87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8"/>
            <p:cNvSpPr/>
            <p:nvPr/>
          </p:nvSpPr>
          <p:spPr>
            <a:xfrm>
              <a:off x="4523650" y="4487125"/>
              <a:ext cx="230425" cy="141900"/>
            </a:xfrm>
            <a:custGeom>
              <a:rect b="b" l="l" r="r" t="t"/>
              <a:pathLst>
                <a:path extrusionOk="0" h="5676" w="9217">
                  <a:moveTo>
                    <a:pt x="1" y="0"/>
                  </a:moveTo>
                  <a:lnTo>
                    <a:pt x="820" y="5675"/>
                  </a:lnTo>
                  <a:lnTo>
                    <a:pt x="9217" y="5675"/>
                  </a:lnTo>
                  <a:lnTo>
                    <a:pt x="812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8"/>
            <p:cNvSpPr/>
            <p:nvPr/>
          </p:nvSpPr>
          <p:spPr>
            <a:xfrm>
              <a:off x="4514625" y="4479350"/>
              <a:ext cx="248900" cy="157450"/>
            </a:xfrm>
            <a:custGeom>
              <a:rect b="b" l="l" r="r" t="t"/>
              <a:pathLst>
                <a:path extrusionOk="0" h="6298" w="9956">
                  <a:moveTo>
                    <a:pt x="8228" y="623"/>
                  </a:moveTo>
                  <a:lnTo>
                    <a:pt x="9200" y="5675"/>
                  </a:lnTo>
                  <a:lnTo>
                    <a:pt x="1452" y="5675"/>
                  </a:lnTo>
                  <a:lnTo>
                    <a:pt x="721" y="623"/>
                  </a:lnTo>
                  <a:close/>
                  <a:moveTo>
                    <a:pt x="1" y="0"/>
                  </a:moveTo>
                  <a:lnTo>
                    <a:pt x="912" y="6298"/>
                  </a:lnTo>
                  <a:lnTo>
                    <a:pt x="9955" y="6298"/>
                  </a:lnTo>
                  <a:lnTo>
                    <a:pt x="87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8"/>
            <p:cNvSpPr/>
            <p:nvPr/>
          </p:nvSpPr>
          <p:spPr>
            <a:xfrm>
              <a:off x="4320550" y="4487125"/>
              <a:ext cx="223625" cy="141900"/>
            </a:xfrm>
            <a:custGeom>
              <a:rect b="b" l="l" r="r" t="t"/>
              <a:pathLst>
                <a:path extrusionOk="0" h="5676" w="8945">
                  <a:moveTo>
                    <a:pt x="1" y="0"/>
                  </a:moveTo>
                  <a:lnTo>
                    <a:pt x="549" y="5675"/>
                  </a:lnTo>
                  <a:lnTo>
                    <a:pt x="8944" y="5675"/>
                  </a:lnTo>
                  <a:lnTo>
                    <a:pt x="812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8"/>
            <p:cNvSpPr/>
            <p:nvPr/>
          </p:nvSpPr>
          <p:spPr>
            <a:xfrm>
              <a:off x="4312000" y="4479350"/>
              <a:ext cx="241200" cy="157450"/>
            </a:xfrm>
            <a:custGeom>
              <a:rect b="b" l="l" r="r" t="t"/>
              <a:pathLst>
                <a:path extrusionOk="0" h="6298" w="9648">
                  <a:moveTo>
                    <a:pt x="8197" y="623"/>
                  </a:moveTo>
                  <a:lnTo>
                    <a:pt x="8928" y="5675"/>
                  </a:lnTo>
                  <a:lnTo>
                    <a:pt x="1175" y="5675"/>
                  </a:lnTo>
                  <a:lnTo>
                    <a:pt x="687" y="623"/>
                  </a:lnTo>
                  <a:close/>
                  <a:moveTo>
                    <a:pt x="0" y="0"/>
                  </a:moveTo>
                  <a:lnTo>
                    <a:pt x="609" y="6298"/>
                  </a:lnTo>
                  <a:lnTo>
                    <a:pt x="9648" y="6298"/>
                  </a:lnTo>
                  <a:lnTo>
                    <a:pt x="8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8"/>
            <p:cNvSpPr/>
            <p:nvPr/>
          </p:nvSpPr>
          <p:spPr>
            <a:xfrm>
              <a:off x="3704600" y="4487125"/>
              <a:ext cx="209925" cy="141900"/>
            </a:xfrm>
            <a:custGeom>
              <a:rect b="b" l="l" r="r" t="t"/>
              <a:pathLst>
                <a:path extrusionOk="0" h="5676" w="8397">
                  <a:moveTo>
                    <a:pt x="268" y="0"/>
                  </a:moveTo>
                  <a:lnTo>
                    <a:pt x="0" y="5675"/>
                  </a:lnTo>
                  <a:lnTo>
                    <a:pt x="8396" y="5675"/>
                  </a:lnTo>
                  <a:lnTo>
                    <a:pt x="8391"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8"/>
            <p:cNvSpPr/>
            <p:nvPr/>
          </p:nvSpPr>
          <p:spPr>
            <a:xfrm>
              <a:off x="3696450" y="4479350"/>
              <a:ext cx="225850" cy="157450"/>
            </a:xfrm>
            <a:custGeom>
              <a:rect b="b" l="l" r="r" t="t"/>
              <a:pathLst>
                <a:path extrusionOk="0" h="6298" w="9034">
                  <a:moveTo>
                    <a:pt x="8405" y="623"/>
                  </a:moveTo>
                  <a:lnTo>
                    <a:pt x="8410" y="5675"/>
                  </a:lnTo>
                  <a:lnTo>
                    <a:pt x="653" y="5675"/>
                  </a:lnTo>
                  <a:lnTo>
                    <a:pt x="891" y="623"/>
                  </a:lnTo>
                  <a:close/>
                  <a:moveTo>
                    <a:pt x="295" y="0"/>
                  </a:moveTo>
                  <a:lnTo>
                    <a:pt x="0" y="6298"/>
                  </a:lnTo>
                  <a:lnTo>
                    <a:pt x="9034" y="6298"/>
                  </a:lnTo>
                  <a:lnTo>
                    <a:pt x="90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8"/>
            <p:cNvSpPr/>
            <p:nvPr/>
          </p:nvSpPr>
          <p:spPr>
            <a:xfrm>
              <a:off x="2177425" y="4629000"/>
              <a:ext cx="267850" cy="151725"/>
            </a:xfrm>
            <a:custGeom>
              <a:rect b="b" l="l" r="r" t="t"/>
              <a:pathLst>
                <a:path extrusionOk="0" h="6069" w="10714">
                  <a:moveTo>
                    <a:pt x="2319" y="0"/>
                  </a:moveTo>
                  <a:lnTo>
                    <a:pt x="1" y="6068"/>
                  </a:lnTo>
                  <a:lnTo>
                    <a:pt x="8686" y="6068"/>
                  </a:lnTo>
                  <a:lnTo>
                    <a:pt x="1071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8"/>
            <p:cNvSpPr/>
            <p:nvPr/>
          </p:nvSpPr>
          <p:spPr>
            <a:xfrm>
              <a:off x="2166100" y="4621200"/>
              <a:ext cx="290000" cy="167300"/>
            </a:xfrm>
            <a:custGeom>
              <a:rect b="b" l="l" r="r" t="t"/>
              <a:pathLst>
                <a:path extrusionOk="0" h="6692" w="11600">
                  <a:moveTo>
                    <a:pt x="10734" y="624"/>
                  </a:moveTo>
                  <a:lnTo>
                    <a:pt x="8915" y="6068"/>
                  </a:lnTo>
                  <a:lnTo>
                    <a:pt x="905" y="6068"/>
                  </a:lnTo>
                  <a:lnTo>
                    <a:pt x="2986" y="624"/>
                  </a:lnTo>
                  <a:close/>
                  <a:moveTo>
                    <a:pt x="2558" y="1"/>
                  </a:moveTo>
                  <a:lnTo>
                    <a:pt x="1" y="6692"/>
                  </a:lnTo>
                  <a:lnTo>
                    <a:pt x="9363" y="6692"/>
                  </a:lnTo>
                  <a:lnTo>
                    <a:pt x="116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8"/>
            <p:cNvSpPr/>
            <p:nvPr/>
          </p:nvSpPr>
          <p:spPr>
            <a:xfrm>
              <a:off x="2235375" y="4487125"/>
              <a:ext cx="257325" cy="141900"/>
            </a:xfrm>
            <a:custGeom>
              <a:rect b="b" l="l" r="r" t="t"/>
              <a:pathLst>
                <a:path extrusionOk="0" h="5676" w="10293">
                  <a:moveTo>
                    <a:pt x="2169" y="0"/>
                  </a:moveTo>
                  <a:lnTo>
                    <a:pt x="1" y="5675"/>
                  </a:lnTo>
                  <a:lnTo>
                    <a:pt x="8396" y="5675"/>
                  </a:lnTo>
                  <a:lnTo>
                    <a:pt x="10292"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8"/>
            <p:cNvSpPr/>
            <p:nvPr/>
          </p:nvSpPr>
          <p:spPr>
            <a:xfrm>
              <a:off x="2224075" y="4479350"/>
              <a:ext cx="279450" cy="157450"/>
            </a:xfrm>
            <a:custGeom>
              <a:rect b="b" l="l" r="r" t="t"/>
              <a:pathLst>
                <a:path extrusionOk="0" h="6298" w="11178">
                  <a:moveTo>
                    <a:pt x="10313" y="623"/>
                  </a:moveTo>
                  <a:lnTo>
                    <a:pt x="8624" y="5675"/>
                  </a:lnTo>
                  <a:lnTo>
                    <a:pt x="905" y="5675"/>
                  </a:lnTo>
                  <a:lnTo>
                    <a:pt x="2835" y="623"/>
                  </a:lnTo>
                  <a:close/>
                  <a:moveTo>
                    <a:pt x="2406" y="0"/>
                  </a:moveTo>
                  <a:lnTo>
                    <a:pt x="0" y="6298"/>
                  </a:lnTo>
                  <a:lnTo>
                    <a:pt x="9072" y="6298"/>
                  </a:lnTo>
                  <a:lnTo>
                    <a:pt x="111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8"/>
            <p:cNvSpPr/>
            <p:nvPr/>
          </p:nvSpPr>
          <p:spPr>
            <a:xfrm>
              <a:off x="2445250" y="4487125"/>
              <a:ext cx="250550" cy="141900"/>
            </a:xfrm>
            <a:custGeom>
              <a:rect b="b" l="l" r="r" t="t"/>
              <a:pathLst>
                <a:path extrusionOk="0" h="5676" w="10022">
                  <a:moveTo>
                    <a:pt x="1897" y="0"/>
                  </a:moveTo>
                  <a:lnTo>
                    <a:pt x="1" y="5675"/>
                  </a:lnTo>
                  <a:lnTo>
                    <a:pt x="8397" y="5675"/>
                  </a:lnTo>
                  <a:lnTo>
                    <a:pt x="10022"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8"/>
            <p:cNvSpPr/>
            <p:nvPr/>
          </p:nvSpPr>
          <p:spPr>
            <a:xfrm>
              <a:off x="2434450" y="4479350"/>
              <a:ext cx="271675" cy="157450"/>
            </a:xfrm>
            <a:custGeom>
              <a:rect b="b" l="l" r="r" t="t"/>
              <a:pathLst>
                <a:path extrusionOk="0" h="6298" w="10867">
                  <a:moveTo>
                    <a:pt x="10041" y="623"/>
                  </a:moveTo>
                  <a:lnTo>
                    <a:pt x="8594" y="5675"/>
                  </a:lnTo>
                  <a:lnTo>
                    <a:pt x="866" y="5675"/>
                  </a:lnTo>
                  <a:lnTo>
                    <a:pt x="2554" y="623"/>
                  </a:lnTo>
                  <a:close/>
                  <a:moveTo>
                    <a:pt x="2105" y="0"/>
                  </a:moveTo>
                  <a:lnTo>
                    <a:pt x="0" y="6298"/>
                  </a:lnTo>
                  <a:lnTo>
                    <a:pt x="9064" y="6298"/>
                  </a:lnTo>
                  <a:lnTo>
                    <a:pt x="108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8"/>
            <p:cNvSpPr/>
            <p:nvPr/>
          </p:nvSpPr>
          <p:spPr>
            <a:xfrm>
              <a:off x="2048600" y="4943250"/>
              <a:ext cx="291675" cy="174650"/>
            </a:xfrm>
            <a:custGeom>
              <a:rect b="b" l="l" r="r" t="t"/>
              <a:pathLst>
                <a:path extrusionOk="0" h="6986" w="11667">
                  <a:moveTo>
                    <a:pt x="2669" y="0"/>
                  </a:moveTo>
                  <a:lnTo>
                    <a:pt x="0" y="6986"/>
                  </a:lnTo>
                  <a:lnTo>
                    <a:pt x="9332" y="6986"/>
                  </a:lnTo>
                  <a:lnTo>
                    <a:pt x="1166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8"/>
            <p:cNvSpPr/>
            <p:nvPr/>
          </p:nvSpPr>
          <p:spPr>
            <a:xfrm>
              <a:off x="2037250" y="4935450"/>
              <a:ext cx="313825" cy="190275"/>
            </a:xfrm>
            <a:custGeom>
              <a:rect b="b" l="l" r="r" t="t"/>
              <a:pathLst>
                <a:path extrusionOk="0" h="7611" w="12553">
                  <a:moveTo>
                    <a:pt x="11688" y="624"/>
                  </a:moveTo>
                  <a:lnTo>
                    <a:pt x="9562" y="6986"/>
                  </a:lnTo>
                  <a:lnTo>
                    <a:pt x="907" y="6986"/>
                  </a:lnTo>
                  <a:lnTo>
                    <a:pt x="3338" y="624"/>
                  </a:lnTo>
                  <a:close/>
                  <a:moveTo>
                    <a:pt x="2908" y="1"/>
                  </a:moveTo>
                  <a:lnTo>
                    <a:pt x="0" y="7610"/>
                  </a:lnTo>
                  <a:lnTo>
                    <a:pt x="10010" y="7610"/>
                  </a:lnTo>
                  <a:lnTo>
                    <a:pt x="125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8"/>
            <p:cNvSpPr/>
            <p:nvPr/>
          </p:nvSpPr>
          <p:spPr>
            <a:xfrm>
              <a:off x="2115300" y="4780700"/>
              <a:ext cx="279300" cy="162575"/>
            </a:xfrm>
            <a:custGeom>
              <a:rect b="b" l="l" r="r" t="t"/>
              <a:pathLst>
                <a:path extrusionOk="0" h="6503" w="11172">
                  <a:moveTo>
                    <a:pt x="2486" y="0"/>
                  </a:moveTo>
                  <a:lnTo>
                    <a:pt x="1" y="6502"/>
                  </a:lnTo>
                  <a:lnTo>
                    <a:pt x="8999" y="6502"/>
                  </a:lnTo>
                  <a:lnTo>
                    <a:pt x="11171"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8"/>
            <p:cNvSpPr/>
            <p:nvPr/>
          </p:nvSpPr>
          <p:spPr>
            <a:xfrm>
              <a:off x="2104000" y="4772875"/>
              <a:ext cx="301425" cy="178175"/>
            </a:xfrm>
            <a:custGeom>
              <a:rect b="b" l="l" r="r" t="t"/>
              <a:pathLst>
                <a:path extrusionOk="0" h="7127" w="12057">
                  <a:moveTo>
                    <a:pt x="11190" y="625"/>
                  </a:moveTo>
                  <a:lnTo>
                    <a:pt x="9227" y="6504"/>
                  </a:lnTo>
                  <a:lnTo>
                    <a:pt x="906" y="6504"/>
                  </a:lnTo>
                  <a:lnTo>
                    <a:pt x="3152" y="625"/>
                  </a:lnTo>
                  <a:close/>
                  <a:moveTo>
                    <a:pt x="2722" y="1"/>
                  </a:moveTo>
                  <a:lnTo>
                    <a:pt x="1" y="7127"/>
                  </a:lnTo>
                  <a:lnTo>
                    <a:pt x="9675" y="7127"/>
                  </a:lnTo>
                  <a:lnTo>
                    <a:pt x="120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8"/>
            <p:cNvSpPr/>
            <p:nvPr/>
          </p:nvSpPr>
          <p:spPr>
            <a:xfrm>
              <a:off x="2281875" y="4943250"/>
              <a:ext cx="283325" cy="174650"/>
            </a:xfrm>
            <a:custGeom>
              <a:rect b="b" l="l" r="r" t="t"/>
              <a:pathLst>
                <a:path extrusionOk="0" h="6986" w="11333">
                  <a:moveTo>
                    <a:pt x="2336" y="0"/>
                  </a:moveTo>
                  <a:lnTo>
                    <a:pt x="1" y="6986"/>
                  </a:lnTo>
                  <a:lnTo>
                    <a:pt x="9332" y="6986"/>
                  </a:lnTo>
                  <a:lnTo>
                    <a:pt x="11333"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8"/>
            <p:cNvSpPr/>
            <p:nvPr/>
          </p:nvSpPr>
          <p:spPr>
            <a:xfrm>
              <a:off x="2271050" y="4935450"/>
              <a:ext cx="304475" cy="190275"/>
            </a:xfrm>
            <a:custGeom>
              <a:rect b="b" l="l" r="r" t="t"/>
              <a:pathLst>
                <a:path extrusionOk="0" h="7611" w="12179">
                  <a:moveTo>
                    <a:pt x="11353" y="624"/>
                  </a:moveTo>
                  <a:lnTo>
                    <a:pt x="9530" y="6986"/>
                  </a:lnTo>
                  <a:lnTo>
                    <a:pt x="867" y="6986"/>
                  </a:lnTo>
                  <a:lnTo>
                    <a:pt x="2993" y="624"/>
                  </a:lnTo>
                  <a:close/>
                  <a:moveTo>
                    <a:pt x="2545" y="1"/>
                  </a:moveTo>
                  <a:lnTo>
                    <a:pt x="1" y="7610"/>
                  </a:lnTo>
                  <a:lnTo>
                    <a:pt x="10001" y="7610"/>
                  </a:lnTo>
                  <a:lnTo>
                    <a:pt x="121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8"/>
            <p:cNvSpPr/>
            <p:nvPr/>
          </p:nvSpPr>
          <p:spPr>
            <a:xfrm>
              <a:off x="3074950" y="4487125"/>
              <a:ext cx="230125" cy="141900"/>
            </a:xfrm>
            <a:custGeom>
              <a:rect b="b" l="l" r="r" t="t"/>
              <a:pathLst>
                <a:path extrusionOk="0" h="5676" w="9205">
                  <a:moveTo>
                    <a:pt x="1081" y="0"/>
                  </a:moveTo>
                  <a:lnTo>
                    <a:pt x="0" y="5675"/>
                  </a:lnTo>
                  <a:lnTo>
                    <a:pt x="8395" y="5675"/>
                  </a:lnTo>
                  <a:lnTo>
                    <a:pt x="920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8"/>
            <p:cNvSpPr/>
            <p:nvPr/>
          </p:nvSpPr>
          <p:spPr>
            <a:xfrm>
              <a:off x="3065500" y="4479350"/>
              <a:ext cx="248550" cy="157450"/>
            </a:xfrm>
            <a:custGeom>
              <a:rect b="b" l="l" r="r" t="t"/>
              <a:pathLst>
                <a:path extrusionOk="0" h="6298" w="9942">
                  <a:moveTo>
                    <a:pt x="9224" y="623"/>
                  </a:moveTo>
                  <a:lnTo>
                    <a:pt x="8503" y="5675"/>
                  </a:lnTo>
                  <a:lnTo>
                    <a:pt x="755" y="5675"/>
                  </a:lnTo>
                  <a:lnTo>
                    <a:pt x="1717" y="623"/>
                  </a:lnTo>
                  <a:close/>
                  <a:moveTo>
                    <a:pt x="1201" y="0"/>
                  </a:moveTo>
                  <a:lnTo>
                    <a:pt x="0" y="6298"/>
                  </a:lnTo>
                  <a:lnTo>
                    <a:pt x="9044" y="6298"/>
                  </a:lnTo>
                  <a:lnTo>
                    <a:pt x="99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8"/>
            <p:cNvSpPr/>
            <p:nvPr/>
          </p:nvSpPr>
          <p:spPr>
            <a:xfrm>
              <a:off x="3046025" y="4629000"/>
              <a:ext cx="238825" cy="151725"/>
            </a:xfrm>
            <a:custGeom>
              <a:rect b="b" l="l" r="r" t="t"/>
              <a:pathLst>
                <a:path extrusionOk="0" h="6069" w="9553">
                  <a:moveTo>
                    <a:pt x="1157" y="0"/>
                  </a:moveTo>
                  <a:lnTo>
                    <a:pt x="1" y="6068"/>
                  </a:lnTo>
                  <a:lnTo>
                    <a:pt x="8686" y="6068"/>
                  </a:lnTo>
                  <a:lnTo>
                    <a:pt x="9552"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8"/>
            <p:cNvSpPr/>
            <p:nvPr/>
          </p:nvSpPr>
          <p:spPr>
            <a:xfrm>
              <a:off x="3036625" y="4621200"/>
              <a:ext cx="257225" cy="167300"/>
            </a:xfrm>
            <a:custGeom>
              <a:rect b="b" l="l" r="r" t="t"/>
              <a:pathLst>
                <a:path extrusionOk="0" h="6692" w="10289">
                  <a:moveTo>
                    <a:pt x="9569" y="624"/>
                  </a:moveTo>
                  <a:lnTo>
                    <a:pt x="8793" y="6068"/>
                  </a:lnTo>
                  <a:lnTo>
                    <a:pt x="753" y="6068"/>
                  </a:lnTo>
                  <a:lnTo>
                    <a:pt x="1791" y="624"/>
                  </a:lnTo>
                  <a:close/>
                  <a:moveTo>
                    <a:pt x="1276" y="1"/>
                  </a:moveTo>
                  <a:lnTo>
                    <a:pt x="0" y="6692"/>
                  </a:lnTo>
                  <a:lnTo>
                    <a:pt x="9333" y="6692"/>
                  </a:lnTo>
                  <a:lnTo>
                    <a:pt x="102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8"/>
            <p:cNvSpPr/>
            <p:nvPr/>
          </p:nvSpPr>
          <p:spPr>
            <a:xfrm>
              <a:off x="2828875" y="4629000"/>
              <a:ext cx="246100" cy="151725"/>
            </a:xfrm>
            <a:custGeom>
              <a:rect b="b" l="l" r="r" t="t"/>
              <a:pathLst>
                <a:path extrusionOk="0" h="6069" w="9844">
                  <a:moveTo>
                    <a:pt x="1447" y="0"/>
                  </a:moveTo>
                  <a:lnTo>
                    <a:pt x="0" y="6068"/>
                  </a:lnTo>
                  <a:lnTo>
                    <a:pt x="8687" y="6068"/>
                  </a:lnTo>
                  <a:lnTo>
                    <a:pt x="9843"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8"/>
            <p:cNvSpPr/>
            <p:nvPr/>
          </p:nvSpPr>
          <p:spPr>
            <a:xfrm>
              <a:off x="2819000" y="4621200"/>
              <a:ext cx="265375" cy="167300"/>
            </a:xfrm>
            <a:custGeom>
              <a:rect b="b" l="l" r="r" t="t"/>
              <a:pathLst>
                <a:path extrusionOk="0" h="6692" w="10615">
                  <a:moveTo>
                    <a:pt x="9862" y="624"/>
                  </a:moveTo>
                  <a:lnTo>
                    <a:pt x="8823" y="6068"/>
                  </a:lnTo>
                  <a:lnTo>
                    <a:pt x="791" y="6068"/>
                  </a:lnTo>
                  <a:lnTo>
                    <a:pt x="2088" y="624"/>
                  </a:lnTo>
                  <a:close/>
                  <a:moveTo>
                    <a:pt x="1596" y="1"/>
                  </a:moveTo>
                  <a:lnTo>
                    <a:pt x="1" y="6692"/>
                  </a:lnTo>
                  <a:lnTo>
                    <a:pt x="9339" y="6692"/>
                  </a:lnTo>
                  <a:lnTo>
                    <a:pt x="106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8"/>
            <p:cNvSpPr/>
            <p:nvPr/>
          </p:nvSpPr>
          <p:spPr>
            <a:xfrm>
              <a:off x="3263175" y="4629000"/>
              <a:ext cx="231575" cy="151725"/>
            </a:xfrm>
            <a:custGeom>
              <a:rect b="b" l="l" r="r" t="t"/>
              <a:pathLst>
                <a:path extrusionOk="0" h="6069" w="9263">
                  <a:moveTo>
                    <a:pt x="866" y="0"/>
                  </a:moveTo>
                  <a:lnTo>
                    <a:pt x="0" y="6068"/>
                  </a:lnTo>
                  <a:lnTo>
                    <a:pt x="8687" y="6068"/>
                  </a:lnTo>
                  <a:lnTo>
                    <a:pt x="9262"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8"/>
            <p:cNvSpPr/>
            <p:nvPr/>
          </p:nvSpPr>
          <p:spPr>
            <a:xfrm>
              <a:off x="3254200" y="4621200"/>
              <a:ext cx="249100" cy="167300"/>
            </a:xfrm>
            <a:custGeom>
              <a:rect b="b" l="l" r="r" t="t"/>
              <a:pathLst>
                <a:path extrusionOk="0" h="6692" w="9964">
                  <a:moveTo>
                    <a:pt x="9279" y="624"/>
                  </a:moveTo>
                  <a:lnTo>
                    <a:pt x="8762" y="6068"/>
                  </a:lnTo>
                  <a:lnTo>
                    <a:pt x="719" y="6068"/>
                  </a:lnTo>
                  <a:lnTo>
                    <a:pt x="1496" y="624"/>
                  </a:lnTo>
                  <a:close/>
                  <a:moveTo>
                    <a:pt x="955" y="1"/>
                  </a:moveTo>
                  <a:lnTo>
                    <a:pt x="0" y="6692"/>
                  </a:lnTo>
                  <a:lnTo>
                    <a:pt x="9330" y="6692"/>
                  </a:lnTo>
                  <a:lnTo>
                    <a:pt x="99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8"/>
            <p:cNvSpPr/>
            <p:nvPr/>
          </p:nvSpPr>
          <p:spPr>
            <a:xfrm>
              <a:off x="2394575" y="4629000"/>
              <a:ext cx="260625" cy="151725"/>
            </a:xfrm>
            <a:custGeom>
              <a:rect b="b" l="l" r="r" t="t"/>
              <a:pathLst>
                <a:path extrusionOk="0" h="6069" w="10425">
                  <a:moveTo>
                    <a:pt x="2028" y="0"/>
                  </a:moveTo>
                  <a:lnTo>
                    <a:pt x="0" y="6068"/>
                  </a:lnTo>
                  <a:lnTo>
                    <a:pt x="8687" y="6068"/>
                  </a:lnTo>
                  <a:lnTo>
                    <a:pt x="1042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8"/>
            <p:cNvSpPr/>
            <p:nvPr/>
          </p:nvSpPr>
          <p:spPr>
            <a:xfrm>
              <a:off x="2383750" y="4621200"/>
              <a:ext cx="281775" cy="167300"/>
            </a:xfrm>
            <a:custGeom>
              <a:rect b="b" l="l" r="r" t="t"/>
              <a:pathLst>
                <a:path extrusionOk="0" h="6692" w="11271">
                  <a:moveTo>
                    <a:pt x="10444" y="624"/>
                  </a:moveTo>
                  <a:lnTo>
                    <a:pt x="8886" y="6068"/>
                  </a:lnTo>
                  <a:lnTo>
                    <a:pt x="867" y="6068"/>
                  </a:lnTo>
                  <a:lnTo>
                    <a:pt x="2685" y="624"/>
                  </a:lnTo>
                  <a:close/>
                  <a:moveTo>
                    <a:pt x="2237" y="1"/>
                  </a:moveTo>
                  <a:lnTo>
                    <a:pt x="0" y="6692"/>
                  </a:lnTo>
                  <a:lnTo>
                    <a:pt x="9355" y="6692"/>
                  </a:lnTo>
                  <a:lnTo>
                    <a:pt x="112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8"/>
            <p:cNvSpPr/>
            <p:nvPr/>
          </p:nvSpPr>
          <p:spPr>
            <a:xfrm>
              <a:off x="5217550" y="4780700"/>
              <a:ext cx="271800" cy="162575"/>
            </a:xfrm>
            <a:custGeom>
              <a:rect b="b" l="l" r="r" t="t"/>
              <a:pathLst>
                <a:path extrusionOk="0" h="6503" w="10872">
                  <a:moveTo>
                    <a:pt x="0" y="0"/>
                  </a:moveTo>
                  <a:lnTo>
                    <a:pt x="1874" y="6502"/>
                  </a:lnTo>
                  <a:lnTo>
                    <a:pt x="10871" y="6502"/>
                  </a:lnTo>
                  <a:lnTo>
                    <a:pt x="868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8"/>
            <p:cNvSpPr/>
            <p:nvPr/>
          </p:nvSpPr>
          <p:spPr>
            <a:xfrm>
              <a:off x="5207175" y="4772875"/>
              <a:ext cx="293025" cy="178175"/>
            </a:xfrm>
            <a:custGeom>
              <a:rect b="b" l="l" r="r" t="t"/>
              <a:pathLst>
                <a:path extrusionOk="0" h="7127" w="11721">
                  <a:moveTo>
                    <a:pt x="8879" y="625"/>
                  </a:moveTo>
                  <a:lnTo>
                    <a:pt x="10854" y="6504"/>
                  </a:lnTo>
                  <a:lnTo>
                    <a:pt x="2523" y="6504"/>
                  </a:lnTo>
                  <a:lnTo>
                    <a:pt x="829" y="625"/>
                  </a:lnTo>
                  <a:close/>
                  <a:moveTo>
                    <a:pt x="1" y="1"/>
                  </a:moveTo>
                  <a:lnTo>
                    <a:pt x="2054" y="7127"/>
                  </a:lnTo>
                  <a:lnTo>
                    <a:pt x="11720" y="7127"/>
                  </a:lnTo>
                  <a:lnTo>
                    <a:pt x="9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8"/>
            <p:cNvSpPr/>
            <p:nvPr/>
          </p:nvSpPr>
          <p:spPr>
            <a:xfrm>
              <a:off x="2611725" y="4629000"/>
              <a:ext cx="253350" cy="151725"/>
            </a:xfrm>
            <a:custGeom>
              <a:rect b="b" l="l" r="r" t="t"/>
              <a:pathLst>
                <a:path extrusionOk="0" h="6069" w="10134">
                  <a:moveTo>
                    <a:pt x="1738" y="0"/>
                  </a:moveTo>
                  <a:lnTo>
                    <a:pt x="1" y="6068"/>
                  </a:lnTo>
                  <a:lnTo>
                    <a:pt x="8686" y="6068"/>
                  </a:lnTo>
                  <a:lnTo>
                    <a:pt x="10133"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8"/>
            <p:cNvSpPr/>
            <p:nvPr/>
          </p:nvSpPr>
          <p:spPr>
            <a:xfrm>
              <a:off x="2601400" y="4621200"/>
              <a:ext cx="273550" cy="167300"/>
            </a:xfrm>
            <a:custGeom>
              <a:rect b="b" l="l" r="r" t="t"/>
              <a:pathLst>
                <a:path extrusionOk="0" h="6692" w="10942">
                  <a:moveTo>
                    <a:pt x="10152" y="624"/>
                  </a:moveTo>
                  <a:lnTo>
                    <a:pt x="8854" y="6068"/>
                  </a:lnTo>
                  <a:lnTo>
                    <a:pt x="828" y="6068"/>
                  </a:lnTo>
                  <a:lnTo>
                    <a:pt x="2386" y="624"/>
                  </a:lnTo>
                  <a:close/>
                  <a:moveTo>
                    <a:pt x="1916" y="1"/>
                  </a:moveTo>
                  <a:lnTo>
                    <a:pt x="1" y="6692"/>
                  </a:lnTo>
                  <a:lnTo>
                    <a:pt x="9346" y="6692"/>
                  </a:lnTo>
                  <a:lnTo>
                    <a:pt x="109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8"/>
            <p:cNvSpPr/>
            <p:nvPr/>
          </p:nvSpPr>
          <p:spPr>
            <a:xfrm>
              <a:off x="2340250" y="4780700"/>
              <a:ext cx="271500" cy="162575"/>
            </a:xfrm>
            <a:custGeom>
              <a:rect b="b" l="l" r="r" t="t"/>
              <a:pathLst>
                <a:path extrusionOk="0" h="6503" w="10860">
                  <a:moveTo>
                    <a:pt x="2173" y="0"/>
                  </a:moveTo>
                  <a:lnTo>
                    <a:pt x="1" y="6502"/>
                  </a:lnTo>
                  <a:lnTo>
                    <a:pt x="8998" y="6502"/>
                  </a:lnTo>
                  <a:lnTo>
                    <a:pt x="10860"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8"/>
            <p:cNvSpPr/>
            <p:nvPr/>
          </p:nvSpPr>
          <p:spPr>
            <a:xfrm>
              <a:off x="2329425" y="4772875"/>
              <a:ext cx="292650" cy="178175"/>
            </a:xfrm>
            <a:custGeom>
              <a:rect b="b" l="l" r="r" t="t"/>
              <a:pathLst>
                <a:path extrusionOk="0" h="7127" w="11706">
                  <a:moveTo>
                    <a:pt x="10880" y="625"/>
                  </a:moveTo>
                  <a:lnTo>
                    <a:pt x="9195" y="6504"/>
                  </a:lnTo>
                  <a:lnTo>
                    <a:pt x="867" y="6504"/>
                  </a:lnTo>
                  <a:lnTo>
                    <a:pt x="2830" y="625"/>
                  </a:lnTo>
                  <a:close/>
                  <a:moveTo>
                    <a:pt x="2382" y="1"/>
                  </a:moveTo>
                  <a:lnTo>
                    <a:pt x="1" y="7127"/>
                  </a:lnTo>
                  <a:lnTo>
                    <a:pt x="9666" y="7127"/>
                  </a:lnTo>
                  <a:lnTo>
                    <a:pt x="117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8"/>
            <p:cNvSpPr/>
            <p:nvPr/>
          </p:nvSpPr>
          <p:spPr>
            <a:xfrm>
              <a:off x="4544150" y="4629000"/>
              <a:ext cx="239100" cy="151725"/>
            </a:xfrm>
            <a:custGeom>
              <a:rect b="b" l="l" r="r" t="t"/>
              <a:pathLst>
                <a:path extrusionOk="0" h="6069" w="9564">
                  <a:moveTo>
                    <a:pt x="0" y="0"/>
                  </a:moveTo>
                  <a:lnTo>
                    <a:pt x="879" y="6068"/>
                  </a:lnTo>
                  <a:lnTo>
                    <a:pt x="9564" y="6068"/>
                  </a:lnTo>
                  <a:lnTo>
                    <a:pt x="839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8"/>
            <p:cNvSpPr/>
            <p:nvPr/>
          </p:nvSpPr>
          <p:spPr>
            <a:xfrm>
              <a:off x="4535175" y="4621200"/>
              <a:ext cx="257500" cy="167300"/>
            </a:xfrm>
            <a:custGeom>
              <a:rect b="b" l="l" r="r" t="t"/>
              <a:pathLst>
                <a:path extrusionOk="0" h="6692" w="10300">
                  <a:moveTo>
                    <a:pt x="8498" y="624"/>
                  </a:moveTo>
                  <a:lnTo>
                    <a:pt x="9546" y="6068"/>
                  </a:lnTo>
                  <a:lnTo>
                    <a:pt x="1508" y="6068"/>
                  </a:lnTo>
                  <a:lnTo>
                    <a:pt x="721" y="624"/>
                  </a:lnTo>
                  <a:close/>
                  <a:moveTo>
                    <a:pt x="1" y="1"/>
                  </a:moveTo>
                  <a:lnTo>
                    <a:pt x="967" y="6692"/>
                  </a:lnTo>
                  <a:lnTo>
                    <a:pt x="10300" y="6692"/>
                  </a:lnTo>
                  <a:lnTo>
                    <a:pt x="90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8"/>
            <p:cNvSpPr/>
            <p:nvPr/>
          </p:nvSpPr>
          <p:spPr>
            <a:xfrm>
              <a:off x="4334275" y="4629000"/>
              <a:ext cx="231850" cy="151725"/>
            </a:xfrm>
            <a:custGeom>
              <a:rect b="b" l="l" r="r" t="t"/>
              <a:pathLst>
                <a:path extrusionOk="0" h="6069" w="9274">
                  <a:moveTo>
                    <a:pt x="0" y="0"/>
                  </a:moveTo>
                  <a:lnTo>
                    <a:pt x="587" y="6068"/>
                  </a:lnTo>
                  <a:lnTo>
                    <a:pt x="9274" y="6068"/>
                  </a:lnTo>
                  <a:lnTo>
                    <a:pt x="839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8"/>
            <p:cNvSpPr/>
            <p:nvPr/>
          </p:nvSpPr>
          <p:spPr>
            <a:xfrm>
              <a:off x="4325675" y="4621200"/>
              <a:ext cx="249450" cy="167300"/>
            </a:xfrm>
            <a:custGeom>
              <a:rect b="b" l="l" r="r" t="t"/>
              <a:pathLst>
                <a:path extrusionOk="0" h="6692" w="9978">
                  <a:moveTo>
                    <a:pt x="8470" y="624"/>
                  </a:moveTo>
                  <a:lnTo>
                    <a:pt x="9257" y="6068"/>
                  </a:lnTo>
                  <a:lnTo>
                    <a:pt x="1214" y="6068"/>
                  </a:lnTo>
                  <a:lnTo>
                    <a:pt x="688" y="624"/>
                  </a:lnTo>
                  <a:close/>
                  <a:moveTo>
                    <a:pt x="1" y="1"/>
                  </a:moveTo>
                  <a:lnTo>
                    <a:pt x="647" y="6692"/>
                  </a:lnTo>
                  <a:lnTo>
                    <a:pt x="9978" y="6692"/>
                  </a:lnTo>
                  <a:lnTo>
                    <a:pt x="90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8"/>
            <p:cNvSpPr/>
            <p:nvPr/>
          </p:nvSpPr>
          <p:spPr>
            <a:xfrm>
              <a:off x="4963950" y="4629000"/>
              <a:ext cx="253625" cy="151725"/>
            </a:xfrm>
            <a:custGeom>
              <a:rect b="b" l="l" r="r" t="t"/>
              <a:pathLst>
                <a:path extrusionOk="0" h="6069" w="10145">
                  <a:moveTo>
                    <a:pt x="1" y="0"/>
                  </a:moveTo>
                  <a:lnTo>
                    <a:pt x="1459" y="6068"/>
                  </a:lnTo>
                  <a:lnTo>
                    <a:pt x="10144" y="6068"/>
                  </a:lnTo>
                  <a:lnTo>
                    <a:pt x="839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8"/>
            <p:cNvSpPr/>
            <p:nvPr/>
          </p:nvSpPr>
          <p:spPr>
            <a:xfrm>
              <a:off x="4954050" y="4621200"/>
              <a:ext cx="273875" cy="167300"/>
            </a:xfrm>
            <a:custGeom>
              <a:rect b="b" l="l" r="r" t="t"/>
              <a:pathLst>
                <a:path extrusionOk="0" h="6692" w="10955">
                  <a:moveTo>
                    <a:pt x="8558" y="624"/>
                  </a:moveTo>
                  <a:lnTo>
                    <a:pt x="10126" y="6068"/>
                  </a:lnTo>
                  <a:lnTo>
                    <a:pt x="2100" y="6068"/>
                  </a:lnTo>
                  <a:lnTo>
                    <a:pt x="792" y="624"/>
                  </a:lnTo>
                  <a:close/>
                  <a:moveTo>
                    <a:pt x="0" y="1"/>
                  </a:moveTo>
                  <a:lnTo>
                    <a:pt x="1607" y="6692"/>
                  </a:lnTo>
                  <a:lnTo>
                    <a:pt x="10954" y="6692"/>
                  </a:lnTo>
                  <a:lnTo>
                    <a:pt x="90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8"/>
            <p:cNvSpPr/>
            <p:nvPr/>
          </p:nvSpPr>
          <p:spPr>
            <a:xfrm>
              <a:off x="3697475" y="4629000"/>
              <a:ext cx="217175" cy="151725"/>
            </a:xfrm>
            <a:custGeom>
              <a:rect b="b" l="l" r="r" t="t"/>
              <a:pathLst>
                <a:path extrusionOk="0" h="6069" w="8687">
                  <a:moveTo>
                    <a:pt x="285" y="0"/>
                  </a:moveTo>
                  <a:lnTo>
                    <a:pt x="0" y="6068"/>
                  </a:lnTo>
                  <a:lnTo>
                    <a:pt x="8687" y="6068"/>
                  </a:lnTo>
                  <a:lnTo>
                    <a:pt x="8681"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8"/>
            <p:cNvSpPr/>
            <p:nvPr/>
          </p:nvSpPr>
          <p:spPr>
            <a:xfrm>
              <a:off x="3689325" y="4621200"/>
              <a:ext cx="233125" cy="167300"/>
            </a:xfrm>
            <a:custGeom>
              <a:rect b="b" l="l" r="r" t="t"/>
              <a:pathLst>
                <a:path extrusionOk="0" h="6692" w="9325">
                  <a:moveTo>
                    <a:pt x="8696" y="624"/>
                  </a:moveTo>
                  <a:lnTo>
                    <a:pt x="8701" y="6068"/>
                  </a:lnTo>
                  <a:lnTo>
                    <a:pt x="653" y="6068"/>
                  </a:lnTo>
                  <a:lnTo>
                    <a:pt x="909" y="624"/>
                  </a:lnTo>
                  <a:close/>
                  <a:moveTo>
                    <a:pt x="314" y="1"/>
                  </a:moveTo>
                  <a:lnTo>
                    <a:pt x="1" y="6692"/>
                  </a:lnTo>
                  <a:lnTo>
                    <a:pt x="9324" y="6692"/>
                  </a:lnTo>
                  <a:lnTo>
                    <a:pt x="93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8"/>
            <p:cNvSpPr/>
            <p:nvPr/>
          </p:nvSpPr>
          <p:spPr>
            <a:xfrm>
              <a:off x="4124375" y="4629000"/>
              <a:ext cx="224575" cy="151725"/>
            </a:xfrm>
            <a:custGeom>
              <a:rect b="b" l="l" r="r" t="t"/>
              <a:pathLst>
                <a:path extrusionOk="0" h="6069" w="8983">
                  <a:moveTo>
                    <a:pt x="0" y="0"/>
                  </a:moveTo>
                  <a:lnTo>
                    <a:pt x="297" y="6068"/>
                  </a:lnTo>
                  <a:lnTo>
                    <a:pt x="8983" y="6068"/>
                  </a:lnTo>
                  <a:lnTo>
                    <a:pt x="839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8"/>
            <p:cNvSpPr/>
            <p:nvPr/>
          </p:nvSpPr>
          <p:spPr>
            <a:xfrm>
              <a:off x="4116200" y="4621200"/>
              <a:ext cx="241350" cy="167300"/>
            </a:xfrm>
            <a:custGeom>
              <a:rect b="b" l="l" r="r" t="t"/>
              <a:pathLst>
                <a:path extrusionOk="0" h="6692" w="9654">
                  <a:moveTo>
                    <a:pt x="8441" y="624"/>
                  </a:moveTo>
                  <a:lnTo>
                    <a:pt x="8966" y="6068"/>
                  </a:lnTo>
                  <a:lnTo>
                    <a:pt x="922" y="6068"/>
                  </a:lnTo>
                  <a:lnTo>
                    <a:pt x="655" y="624"/>
                  </a:lnTo>
                  <a:close/>
                  <a:moveTo>
                    <a:pt x="0" y="1"/>
                  </a:moveTo>
                  <a:lnTo>
                    <a:pt x="327" y="6692"/>
                  </a:lnTo>
                  <a:lnTo>
                    <a:pt x="9653" y="6692"/>
                  </a:lnTo>
                  <a:lnTo>
                    <a:pt x="90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8"/>
            <p:cNvSpPr/>
            <p:nvPr/>
          </p:nvSpPr>
          <p:spPr>
            <a:xfrm>
              <a:off x="3914500" y="4629000"/>
              <a:ext cx="217325" cy="151725"/>
            </a:xfrm>
            <a:custGeom>
              <a:rect b="b" l="l" r="r" t="t"/>
              <a:pathLst>
                <a:path extrusionOk="0" h="6069" w="8693">
                  <a:moveTo>
                    <a:pt x="0" y="0"/>
                  </a:moveTo>
                  <a:lnTo>
                    <a:pt x="6" y="6068"/>
                  </a:lnTo>
                  <a:lnTo>
                    <a:pt x="8692" y="6068"/>
                  </a:lnTo>
                  <a:lnTo>
                    <a:pt x="839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8"/>
            <p:cNvSpPr/>
            <p:nvPr/>
          </p:nvSpPr>
          <p:spPr>
            <a:xfrm>
              <a:off x="3906700" y="4621200"/>
              <a:ext cx="233300" cy="167300"/>
            </a:xfrm>
            <a:custGeom>
              <a:rect b="b" l="l" r="r" t="t"/>
              <a:pathLst>
                <a:path extrusionOk="0" h="6692" w="9332">
                  <a:moveTo>
                    <a:pt x="8410" y="624"/>
                  </a:moveTo>
                  <a:lnTo>
                    <a:pt x="8676" y="6068"/>
                  </a:lnTo>
                  <a:lnTo>
                    <a:pt x="629" y="6068"/>
                  </a:lnTo>
                  <a:lnTo>
                    <a:pt x="624" y="624"/>
                  </a:lnTo>
                  <a:close/>
                  <a:moveTo>
                    <a:pt x="1" y="1"/>
                  </a:moveTo>
                  <a:lnTo>
                    <a:pt x="6" y="6692"/>
                  </a:lnTo>
                  <a:lnTo>
                    <a:pt x="9331" y="6692"/>
                  </a:lnTo>
                  <a:lnTo>
                    <a:pt x="90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8"/>
            <p:cNvSpPr/>
            <p:nvPr/>
          </p:nvSpPr>
          <p:spPr>
            <a:xfrm>
              <a:off x="3480325" y="4629000"/>
              <a:ext cx="224300" cy="151725"/>
            </a:xfrm>
            <a:custGeom>
              <a:rect b="b" l="l" r="r" t="t"/>
              <a:pathLst>
                <a:path extrusionOk="0" h="6069" w="8972">
                  <a:moveTo>
                    <a:pt x="576" y="0"/>
                  </a:moveTo>
                  <a:lnTo>
                    <a:pt x="1" y="6068"/>
                  </a:lnTo>
                  <a:lnTo>
                    <a:pt x="8686" y="6068"/>
                  </a:lnTo>
                  <a:lnTo>
                    <a:pt x="8971"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8"/>
            <p:cNvSpPr/>
            <p:nvPr/>
          </p:nvSpPr>
          <p:spPr>
            <a:xfrm>
              <a:off x="3471775" y="4621200"/>
              <a:ext cx="241025" cy="167300"/>
            </a:xfrm>
            <a:custGeom>
              <a:rect b="b" l="l" r="r" t="t"/>
              <a:pathLst>
                <a:path extrusionOk="0" h="6692" w="9641">
                  <a:moveTo>
                    <a:pt x="8987" y="624"/>
                  </a:moveTo>
                  <a:lnTo>
                    <a:pt x="8731" y="6068"/>
                  </a:lnTo>
                  <a:lnTo>
                    <a:pt x="685" y="6068"/>
                  </a:lnTo>
                  <a:lnTo>
                    <a:pt x="1202" y="624"/>
                  </a:lnTo>
                  <a:close/>
                  <a:moveTo>
                    <a:pt x="634" y="1"/>
                  </a:moveTo>
                  <a:lnTo>
                    <a:pt x="0" y="6692"/>
                  </a:lnTo>
                  <a:lnTo>
                    <a:pt x="9327" y="6692"/>
                  </a:lnTo>
                  <a:lnTo>
                    <a:pt x="96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8"/>
            <p:cNvSpPr/>
            <p:nvPr/>
          </p:nvSpPr>
          <p:spPr>
            <a:xfrm>
              <a:off x="4348925" y="4780700"/>
              <a:ext cx="240700" cy="162575"/>
            </a:xfrm>
            <a:custGeom>
              <a:rect b="b" l="l" r="r" t="t"/>
              <a:pathLst>
                <a:path extrusionOk="0" h="6503" w="9628">
                  <a:moveTo>
                    <a:pt x="1" y="0"/>
                  </a:moveTo>
                  <a:lnTo>
                    <a:pt x="629" y="6502"/>
                  </a:lnTo>
                  <a:lnTo>
                    <a:pt x="9627" y="6502"/>
                  </a:lnTo>
                  <a:lnTo>
                    <a:pt x="8688"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8"/>
            <p:cNvSpPr/>
            <p:nvPr/>
          </p:nvSpPr>
          <p:spPr>
            <a:xfrm>
              <a:off x="4340350" y="4772875"/>
              <a:ext cx="258250" cy="178175"/>
            </a:xfrm>
            <a:custGeom>
              <a:rect b="b" l="l" r="r" t="t"/>
              <a:pathLst>
                <a:path extrusionOk="0" h="7127" w="10330">
                  <a:moveTo>
                    <a:pt x="8761" y="625"/>
                  </a:moveTo>
                  <a:lnTo>
                    <a:pt x="9610" y="6504"/>
                  </a:lnTo>
                  <a:lnTo>
                    <a:pt x="1255" y="6504"/>
                  </a:lnTo>
                  <a:lnTo>
                    <a:pt x="687" y="625"/>
                  </a:lnTo>
                  <a:close/>
                  <a:moveTo>
                    <a:pt x="0" y="1"/>
                  </a:moveTo>
                  <a:lnTo>
                    <a:pt x="690" y="7127"/>
                  </a:lnTo>
                  <a:lnTo>
                    <a:pt x="10329" y="7127"/>
                  </a:lnTo>
                  <a:lnTo>
                    <a:pt x="9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8"/>
            <p:cNvSpPr/>
            <p:nvPr/>
          </p:nvSpPr>
          <p:spPr>
            <a:xfrm>
              <a:off x="4566100" y="4780700"/>
              <a:ext cx="248450" cy="162575"/>
            </a:xfrm>
            <a:custGeom>
              <a:rect b="b" l="l" r="r" t="t"/>
              <a:pathLst>
                <a:path extrusionOk="0" h="6503" w="9938">
                  <a:moveTo>
                    <a:pt x="1" y="0"/>
                  </a:moveTo>
                  <a:lnTo>
                    <a:pt x="940" y="6502"/>
                  </a:lnTo>
                  <a:lnTo>
                    <a:pt x="9937" y="6502"/>
                  </a:lnTo>
                  <a:lnTo>
                    <a:pt x="868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8"/>
            <p:cNvSpPr/>
            <p:nvPr/>
          </p:nvSpPr>
          <p:spPr>
            <a:xfrm>
              <a:off x="4557100" y="4772875"/>
              <a:ext cx="266900" cy="178175"/>
            </a:xfrm>
            <a:custGeom>
              <a:rect b="b" l="l" r="r" t="t"/>
              <a:pathLst>
                <a:path extrusionOk="0" h="7127" w="10676">
                  <a:moveTo>
                    <a:pt x="8788" y="625"/>
                  </a:moveTo>
                  <a:lnTo>
                    <a:pt x="9920" y="6504"/>
                  </a:lnTo>
                  <a:lnTo>
                    <a:pt x="1570" y="6504"/>
                  </a:lnTo>
                  <a:lnTo>
                    <a:pt x="721" y="625"/>
                  </a:lnTo>
                  <a:close/>
                  <a:moveTo>
                    <a:pt x="0" y="1"/>
                  </a:moveTo>
                  <a:lnTo>
                    <a:pt x="1031" y="7127"/>
                  </a:lnTo>
                  <a:lnTo>
                    <a:pt x="10675" y="7127"/>
                  </a:lnTo>
                  <a:lnTo>
                    <a:pt x="93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8"/>
            <p:cNvSpPr/>
            <p:nvPr/>
          </p:nvSpPr>
          <p:spPr>
            <a:xfrm>
              <a:off x="2565175" y="4780700"/>
              <a:ext cx="263725" cy="162575"/>
            </a:xfrm>
            <a:custGeom>
              <a:rect b="b" l="l" r="r" t="t"/>
              <a:pathLst>
                <a:path extrusionOk="0" h="6503" w="10549">
                  <a:moveTo>
                    <a:pt x="1863" y="0"/>
                  </a:moveTo>
                  <a:lnTo>
                    <a:pt x="1" y="6502"/>
                  </a:lnTo>
                  <a:lnTo>
                    <a:pt x="8998" y="6502"/>
                  </a:lnTo>
                  <a:lnTo>
                    <a:pt x="10548"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8"/>
            <p:cNvSpPr/>
            <p:nvPr/>
          </p:nvSpPr>
          <p:spPr>
            <a:xfrm>
              <a:off x="2554850" y="4772875"/>
              <a:ext cx="283925" cy="178175"/>
            </a:xfrm>
            <a:custGeom>
              <a:rect b="b" l="l" r="r" t="t"/>
              <a:pathLst>
                <a:path extrusionOk="0" h="7127" w="11357">
                  <a:moveTo>
                    <a:pt x="10567" y="625"/>
                  </a:moveTo>
                  <a:lnTo>
                    <a:pt x="9165" y="6504"/>
                  </a:lnTo>
                  <a:lnTo>
                    <a:pt x="827" y="6504"/>
                  </a:lnTo>
                  <a:lnTo>
                    <a:pt x="2511" y="625"/>
                  </a:lnTo>
                  <a:close/>
                  <a:moveTo>
                    <a:pt x="2041" y="1"/>
                  </a:moveTo>
                  <a:lnTo>
                    <a:pt x="1" y="7127"/>
                  </a:lnTo>
                  <a:lnTo>
                    <a:pt x="9657" y="7127"/>
                  </a:lnTo>
                  <a:lnTo>
                    <a:pt x="113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8"/>
            <p:cNvSpPr/>
            <p:nvPr/>
          </p:nvSpPr>
          <p:spPr>
            <a:xfrm>
              <a:off x="4783225" y="4780700"/>
              <a:ext cx="256250" cy="162575"/>
            </a:xfrm>
            <a:custGeom>
              <a:rect b="b" l="l" r="r" t="t"/>
              <a:pathLst>
                <a:path extrusionOk="0" h="6503" w="10250">
                  <a:moveTo>
                    <a:pt x="1" y="0"/>
                  </a:moveTo>
                  <a:lnTo>
                    <a:pt x="1252" y="6502"/>
                  </a:lnTo>
                  <a:lnTo>
                    <a:pt x="10249" y="6502"/>
                  </a:lnTo>
                  <a:lnTo>
                    <a:pt x="8688"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8"/>
            <p:cNvSpPr/>
            <p:nvPr/>
          </p:nvSpPr>
          <p:spPr>
            <a:xfrm>
              <a:off x="4773800" y="4772875"/>
              <a:ext cx="275575" cy="178175"/>
            </a:xfrm>
            <a:custGeom>
              <a:rect b="b" l="l" r="r" t="t"/>
              <a:pathLst>
                <a:path extrusionOk="0" h="7127" w="11023">
                  <a:moveTo>
                    <a:pt x="8818" y="625"/>
                  </a:moveTo>
                  <a:lnTo>
                    <a:pt x="10231" y="6504"/>
                  </a:lnTo>
                  <a:lnTo>
                    <a:pt x="1887" y="6504"/>
                  </a:lnTo>
                  <a:lnTo>
                    <a:pt x="756" y="625"/>
                  </a:lnTo>
                  <a:close/>
                  <a:moveTo>
                    <a:pt x="0" y="1"/>
                  </a:moveTo>
                  <a:lnTo>
                    <a:pt x="1372" y="7127"/>
                  </a:lnTo>
                  <a:lnTo>
                    <a:pt x="11023" y="7127"/>
                  </a:lnTo>
                  <a:lnTo>
                    <a:pt x="9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8"/>
            <p:cNvSpPr/>
            <p:nvPr/>
          </p:nvSpPr>
          <p:spPr>
            <a:xfrm>
              <a:off x="3914625" y="4780700"/>
              <a:ext cx="225125" cy="162575"/>
            </a:xfrm>
            <a:custGeom>
              <a:rect b="b" l="l" r="r" t="t"/>
              <a:pathLst>
                <a:path extrusionOk="0" h="6503" w="9005">
                  <a:moveTo>
                    <a:pt x="1" y="0"/>
                  </a:moveTo>
                  <a:lnTo>
                    <a:pt x="6" y="6502"/>
                  </a:lnTo>
                  <a:lnTo>
                    <a:pt x="9004" y="6502"/>
                  </a:lnTo>
                  <a:lnTo>
                    <a:pt x="868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8"/>
            <p:cNvSpPr/>
            <p:nvPr/>
          </p:nvSpPr>
          <p:spPr>
            <a:xfrm>
              <a:off x="3906825" y="4772875"/>
              <a:ext cx="241100" cy="178175"/>
            </a:xfrm>
            <a:custGeom>
              <a:rect b="b" l="l" r="r" t="t"/>
              <a:pathLst>
                <a:path extrusionOk="0" h="7127" w="9644">
                  <a:moveTo>
                    <a:pt x="8702" y="625"/>
                  </a:moveTo>
                  <a:lnTo>
                    <a:pt x="8988" y="6504"/>
                  </a:lnTo>
                  <a:lnTo>
                    <a:pt x="631" y="6504"/>
                  </a:lnTo>
                  <a:lnTo>
                    <a:pt x="624" y="625"/>
                  </a:lnTo>
                  <a:close/>
                  <a:moveTo>
                    <a:pt x="0" y="1"/>
                  </a:moveTo>
                  <a:lnTo>
                    <a:pt x="7" y="7127"/>
                  </a:lnTo>
                  <a:lnTo>
                    <a:pt x="9643" y="7127"/>
                  </a:lnTo>
                  <a:lnTo>
                    <a:pt x="92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8"/>
            <p:cNvSpPr/>
            <p:nvPr/>
          </p:nvSpPr>
          <p:spPr>
            <a:xfrm>
              <a:off x="5000400" y="4780700"/>
              <a:ext cx="264025" cy="162575"/>
            </a:xfrm>
            <a:custGeom>
              <a:rect b="b" l="l" r="r" t="t"/>
              <a:pathLst>
                <a:path extrusionOk="0" h="6503" w="10561">
                  <a:moveTo>
                    <a:pt x="1" y="0"/>
                  </a:moveTo>
                  <a:lnTo>
                    <a:pt x="1562" y="6502"/>
                  </a:lnTo>
                  <a:lnTo>
                    <a:pt x="10560" y="6502"/>
                  </a:lnTo>
                  <a:lnTo>
                    <a:pt x="868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8"/>
            <p:cNvSpPr/>
            <p:nvPr/>
          </p:nvSpPr>
          <p:spPr>
            <a:xfrm>
              <a:off x="4990525" y="4772875"/>
              <a:ext cx="284225" cy="178175"/>
            </a:xfrm>
            <a:custGeom>
              <a:rect b="b" l="l" r="r" t="t"/>
              <a:pathLst>
                <a:path extrusionOk="0" h="7127" w="11369">
                  <a:moveTo>
                    <a:pt x="8847" y="625"/>
                  </a:moveTo>
                  <a:lnTo>
                    <a:pt x="10541" y="6504"/>
                  </a:lnTo>
                  <a:lnTo>
                    <a:pt x="2204" y="6504"/>
                  </a:lnTo>
                  <a:lnTo>
                    <a:pt x="791" y="625"/>
                  </a:lnTo>
                  <a:close/>
                  <a:moveTo>
                    <a:pt x="0" y="1"/>
                  </a:moveTo>
                  <a:lnTo>
                    <a:pt x="1712" y="7127"/>
                  </a:lnTo>
                  <a:lnTo>
                    <a:pt x="11368" y="7127"/>
                  </a:lnTo>
                  <a:lnTo>
                    <a:pt x="93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8"/>
            <p:cNvSpPr/>
            <p:nvPr/>
          </p:nvSpPr>
          <p:spPr>
            <a:xfrm>
              <a:off x="4131800" y="4780700"/>
              <a:ext cx="232875" cy="162575"/>
            </a:xfrm>
            <a:custGeom>
              <a:rect b="b" l="l" r="r" t="t"/>
              <a:pathLst>
                <a:path extrusionOk="0" h="6503" w="9315">
                  <a:moveTo>
                    <a:pt x="0" y="0"/>
                  </a:moveTo>
                  <a:lnTo>
                    <a:pt x="317" y="6502"/>
                  </a:lnTo>
                  <a:lnTo>
                    <a:pt x="9314" y="6502"/>
                  </a:lnTo>
                  <a:lnTo>
                    <a:pt x="868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8"/>
            <p:cNvSpPr/>
            <p:nvPr/>
          </p:nvSpPr>
          <p:spPr>
            <a:xfrm>
              <a:off x="4123600" y="4772875"/>
              <a:ext cx="249650" cy="178175"/>
            </a:xfrm>
            <a:custGeom>
              <a:rect b="b" l="l" r="r" t="t"/>
              <a:pathLst>
                <a:path extrusionOk="0" h="7127" w="9986">
                  <a:moveTo>
                    <a:pt x="8730" y="625"/>
                  </a:moveTo>
                  <a:lnTo>
                    <a:pt x="9299" y="6504"/>
                  </a:lnTo>
                  <a:lnTo>
                    <a:pt x="943" y="6504"/>
                  </a:lnTo>
                  <a:lnTo>
                    <a:pt x="655" y="625"/>
                  </a:lnTo>
                  <a:close/>
                  <a:moveTo>
                    <a:pt x="0" y="1"/>
                  </a:moveTo>
                  <a:lnTo>
                    <a:pt x="348" y="7127"/>
                  </a:lnTo>
                  <a:lnTo>
                    <a:pt x="9986" y="7127"/>
                  </a:lnTo>
                  <a:lnTo>
                    <a:pt x="92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8"/>
            <p:cNvSpPr/>
            <p:nvPr/>
          </p:nvSpPr>
          <p:spPr>
            <a:xfrm>
              <a:off x="3015050" y="4780700"/>
              <a:ext cx="248150" cy="162575"/>
            </a:xfrm>
            <a:custGeom>
              <a:rect b="b" l="l" r="r" t="t"/>
              <a:pathLst>
                <a:path extrusionOk="0" h="6503" w="9926">
                  <a:moveTo>
                    <a:pt x="1240" y="0"/>
                  </a:moveTo>
                  <a:lnTo>
                    <a:pt x="1" y="6502"/>
                  </a:lnTo>
                  <a:lnTo>
                    <a:pt x="8998" y="6502"/>
                  </a:lnTo>
                  <a:lnTo>
                    <a:pt x="992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8"/>
            <p:cNvSpPr/>
            <p:nvPr/>
          </p:nvSpPr>
          <p:spPr>
            <a:xfrm>
              <a:off x="3005625" y="4772875"/>
              <a:ext cx="266550" cy="178175"/>
            </a:xfrm>
            <a:custGeom>
              <a:rect b="b" l="l" r="r" t="t"/>
              <a:pathLst>
                <a:path extrusionOk="0" h="7127" w="10662">
                  <a:moveTo>
                    <a:pt x="9943" y="625"/>
                  </a:moveTo>
                  <a:lnTo>
                    <a:pt x="9104" y="6504"/>
                  </a:lnTo>
                  <a:lnTo>
                    <a:pt x="754" y="6504"/>
                  </a:lnTo>
                  <a:lnTo>
                    <a:pt x="1874" y="625"/>
                  </a:lnTo>
                  <a:close/>
                  <a:moveTo>
                    <a:pt x="1358" y="1"/>
                  </a:moveTo>
                  <a:lnTo>
                    <a:pt x="1" y="7127"/>
                  </a:lnTo>
                  <a:lnTo>
                    <a:pt x="9645" y="7127"/>
                  </a:lnTo>
                  <a:lnTo>
                    <a:pt x="106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8"/>
            <p:cNvSpPr/>
            <p:nvPr/>
          </p:nvSpPr>
          <p:spPr>
            <a:xfrm>
              <a:off x="2790100" y="4780700"/>
              <a:ext cx="255950" cy="162575"/>
            </a:xfrm>
            <a:custGeom>
              <a:rect b="b" l="l" r="r" t="t"/>
              <a:pathLst>
                <a:path extrusionOk="0" h="6503" w="10238">
                  <a:moveTo>
                    <a:pt x="1551" y="0"/>
                  </a:moveTo>
                  <a:lnTo>
                    <a:pt x="1" y="6502"/>
                  </a:lnTo>
                  <a:lnTo>
                    <a:pt x="8999" y="6502"/>
                  </a:lnTo>
                  <a:lnTo>
                    <a:pt x="10238"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8"/>
            <p:cNvSpPr/>
            <p:nvPr/>
          </p:nvSpPr>
          <p:spPr>
            <a:xfrm>
              <a:off x="2780250" y="4772875"/>
              <a:ext cx="275225" cy="178175"/>
            </a:xfrm>
            <a:custGeom>
              <a:rect b="b" l="l" r="r" t="t"/>
              <a:pathLst>
                <a:path extrusionOk="0" h="7127" w="11009">
                  <a:moveTo>
                    <a:pt x="10255" y="625"/>
                  </a:moveTo>
                  <a:lnTo>
                    <a:pt x="9134" y="6504"/>
                  </a:lnTo>
                  <a:lnTo>
                    <a:pt x="790" y="6504"/>
                  </a:lnTo>
                  <a:lnTo>
                    <a:pt x="2192" y="625"/>
                  </a:lnTo>
                  <a:close/>
                  <a:moveTo>
                    <a:pt x="1699" y="1"/>
                  </a:moveTo>
                  <a:lnTo>
                    <a:pt x="0" y="7127"/>
                  </a:lnTo>
                  <a:lnTo>
                    <a:pt x="9650" y="7127"/>
                  </a:lnTo>
                  <a:lnTo>
                    <a:pt x="110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8"/>
            <p:cNvSpPr/>
            <p:nvPr/>
          </p:nvSpPr>
          <p:spPr>
            <a:xfrm>
              <a:off x="3689850" y="4780700"/>
              <a:ext cx="224950" cy="162575"/>
            </a:xfrm>
            <a:custGeom>
              <a:rect b="b" l="l" r="r" t="t"/>
              <a:pathLst>
                <a:path extrusionOk="0" h="6503" w="8998">
                  <a:moveTo>
                    <a:pt x="305" y="0"/>
                  </a:moveTo>
                  <a:lnTo>
                    <a:pt x="1" y="6502"/>
                  </a:lnTo>
                  <a:lnTo>
                    <a:pt x="8997" y="6502"/>
                  </a:lnTo>
                  <a:lnTo>
                    <a:pt x="8992"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8"/>
            <p:cNvSpPr/>
            <p:nvPr/>
          </p:nvSpPr>
          <p:spPr>
            <a:xfrm>
              <a:off x="3681700" y="4772875"/>
              <a:ext cx="240900" cy="178175"/>
            </a:xfrm>
            <a:custGeom>
              <a:rect b="b" l="l" r="r" t="t"/>
              <a:pathLst>
                <a:path extrusionOk="0" h="7127" w="9636">
                  <a:moveTo>
                    <a:pt x="9006" y="625"/>
                  </a:moveTo>
                  <a:lnTo>
                    <a:pt x="9012" y="6504"/>
                  </a:lnTo>
                  <a:lnTo>
                    <a:pt x="653" y="6504"/>
                  </a:lnTo>
                  <a:lnTo>
                    <a:pt x="930" y="625"/>
                  </a:lnTo>
                  <a:close/>
                  <a:moveTo>
                    <a:pt x="334" y="1"/>
                  </a:moveTo>
                  <a:lnTo>
                    <a:pt x="1" y="7127"/>
                  </a:lnTo>
                  <a:lnTo>
                    <a:pt x="9636" y="7127"/>
                  </a:lnTo>
                  <a:lnTo>
                    <a:pt x="96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8"/>
            <p:cNvSpPr/>
            <p:nvPr/>
          </p:nvSpPr>
          <p:spPr>
            <a:xfrm>
              <a:off x="3464925" y="4780700"/>
              <a:ext cx="232575" cy="162575"/>
            </a:xfrm>
            <a:custGeom>
              <a:rect b="b" l="l" r="r" t="t"/>
              <a:pathLst>
                <a:path extrusionOk="0" h="6503" w="9303">
                  <a:moveTo>
                    <a:pt x="617" y="0"/>
                  </a:moveTo>
                  <a:lnTo>
                    <a:pt x="1" y="6502"/>
                  </a:lnTo>
                  <a:lnTo>
                    <a:pt x="8998" y="6502"/>
                  </a:lnTo>
                  <a:lnTo>
                    <a:pt x="9302"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8"/>
            <p:cNvSpPr/>
            <p:nvPr/>
          </p:nvSpPr>
          <p:spPr>
            <a:xfrm>
              <a:off x="3456350" y="4772875"/>
              <a:ext cx="249325" cy="178175"/>
            </a:xfrm>
            <a:custGeom>
              <a:rect b="b" l="l" r="r" t="t"/>
              <a:pathLst>
                <a:path extrusionOk="0" h="7127" w="9973">
                  <a:moveTo>
                    <a:pt x="9320" y="625"/>
                  </a:moveTo>
                  <a:lnTo>
                    <a:pt x="9043" y="6504"/>
                  </a:lnTo>
                  <a:lnTo>
                    <a:pt x="686" y="6504"/>
                  </a:lnTo>
                  <a:lnTo>
                    <a:pt x="1243" y="625"/>
                  </a:lnTo>
                  <a:close/>
                  <a:moveTo>
                    <a:pt x="677" y="1"/>
                  </a:moveTo>
                  <a:lnTo>
                    <a:pt x="0" y="7127"/>
                  </a:lnTo>
                  <a:lnTo>
                    <a:pt x="9638" y="7127"/>
                  </a:lnTo>
                  <a:lnTo>
                    <a:pt x="99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8"/>
            <p:cNvSpPr/>
            <p:nvPr/>
          </p:nvSpPr>
          <p:spPr>
            <a:xfrm>
              <a:off x="3239975" y="4780700"/>
              <a:ext cx="240375" cy="162575"/>
            </a:xfrm>
            <a:custGeom>
              <a:rect b="b" l="l" r="r" t="t"/>
              <a:pathLst>
                <a:path extrusionOk="0" h="6503" w="9615">
                  <a:moveTo>
                    <a:pt x="928" y="0"/>
                  </a:moveTo>
                  <a:lnTo>
                    <a:pt x="1" y="6502"/>
                  </a:lnTo>
                  <a:lnTo>
                    <a:pt x="8999" y="6502"/>
                  </a:lnTo>
                  <a:lnTo>
                    <a:pt x="961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8"/>
            <p:cNvSpPr/>
            <p:nvPr/>
          </p:nvSpPr>
          <p:spPr>
            <a:xfrm>
              <a:off x="3231000" y="4772875"/>
              <a:ext cx="257925" cy="178175"/>
            </a:xfrm>
            <a:custGeom>
              <a:rect b="b" l="l" r="r" t="t"/>
              <a:pathLst>
                <a:path extrusionOk="0" h="7127" w="10317">
                  <a:moveTo>
                    <a:pt x="9631" y="625"/>
                  </a:moveTo>
                  <a:lnTo>
                    <a:pt x="9074" y="6504"/>
                  </a:lnTo>
                  <a:lnTo>
                    <a:pt x="718" y="6504"/>
                  </a:lnTo>
                  <a:lnTo>
                    <a:pt x="1558" y="625"/>
                  </a:lnTo>
                  <a:close/>
                  <a:moveTo>
                    <a:pt x="1017" y="1"/>
                  </a:moveTo>
                  <a:lnTo>
                    <a:pt x="1" y="7127"/>
                  </a:lnTo>
                  <a:lnTo>
                    <a:pt x="9640" y="7127"/>
                  </a:lnTo>
                  <a:lnTo>
                    <a:pt x="103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8"/>
            <p:cNvSpPr/>
            <p:nvPr/>
          </p:nvSpPr>
          <p:spPr>
            <a:xfrm>
              <a:off x="4754050" y="4629000"/>
              <a:ext cx="246375" cy="151725"/>
            </a:xfrm>
            <a:custGeom>
              <a:rect b="b" l="l" r="r" t="t"/>
              <a:pathLst>
                <a:path extrusionOk="0" h="6069" w="9855">
                  <a:moveTo>
                    <a:pt x="1" y="0"/>
                  </a:moveTo>
                  <a:lnTo>
                    <a:pt x="1168" y="6068"/>
                  </a:lnTo>
                  <a:lnTo>
                    <a:pt x="9855" y="6068"/>
                  </a:lnTo>
                  <a:lnTo>
                    <a:pt x="839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8"/>
            <p:cNvSpPr/>
            <p:nvPr/>
          </p:nvSpPr>
          <p:spPr>
            <a:xfrm>
              <a:off x="4744600" y="4621200"/>
              <a:ext cx="265700" cy="167300"/>
            </a:xfrm>
            <a:custGeom>
              <a:rect b="b" l="l" r="r" t="t"/>
              <a:pathLst>
                <a:path extrusionOk="0" h="6692" w="10628">
                  <a:moveTo>
                    <a:pt x="8528" y="624"/>
                  </a:moveTo>
                  <a:lnTo>
                    <a:pt x="9836" y="6068"/>
                  </a:lnTo>
                  <a:lnTo>
                    <a:pt x="1803" y="6068"/>
                  </a:lnTo>
                  <a:lnTo>
                    <a:pt x="755" y="624"/>
                  </a:lnTo>
                  <a:close/>
                  <a:moveTo>
                    <a:pt x="1" y="1"/>
                  </a:moveTo>
                  <a:lnTo>
                    <a:pt x="1289" y="6692"/>
                  </a:lnTo>
                  <a:lnTo>
                    <a:pt x="10628" y="6692"/>
                  </a:lnTo>
                  <a:lnTo>
                    <a:pt x="90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8"/>
            <p:cNvSpPr/>
            <p:nvPr/>
          </p:nvSpPr>
          <p:spPr>
            <a:xfrm>
              <a:off x="2289600" y="4341925"/>
              <a:ext cx="251625" cy="145225"/>
            </a:xfrm>
            <a:custGeom>
              <a:rect b="b" l="l" r="r" t="t"/>
              <a:pathLst>
                <a:path extrusionOk="0" h="5809" w="10065">
                  <a:moveTo>
                    <a:pt x="2219" y="0"/>
                  </a:moveTo>
                  <a:lnTo>
                    <a:pt x="0" y="5808"/>
                  </a:lnTo>
                  <a:lnTo>
                    <a:pt x="8123" y="5808"/>
                  </a:lnTo>
                  <a:lnTo>
                    <a:pt x="1006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8"/>
            <p:cNvSpPr/>
            <p:nvPr/>
          </p:nvSpPr>
          <p:spPr>
            <a:xfrm>
              <a:off x="2278275" y="4334125"/>
              <a:ext cx="273775" cy="160800"/>
            </a:xfrm>
            <a:custGeom>
              <a:rect b="b" l="l" r="r" t="t"/>
              <a:pathLst>
                <a:path extrusionOk="0" h="6432" w="10951">
                  <a:moveTo>
                    <a:pt x="10085" y="624"/>
                  </a:moveTo>
                  <a:lnTo>
                    <a:pt x="8352" y="5809"/>
                  </a:lnTo>
                  <a:lnTo>
                    <a:pt x="905" y="5809"/>
                  </a:lnTo>
                  <a:lnTo>
                    <a:pt x="2886" y="624"/>
                  </a:lnTo>
                  <a:close/>
                  <a:moveTo>
                    <a:pt x="2458" y="1"/>
                  </a:moveTo>
                  <a:lnTo>
                    <a:pt x="0" y="6432"/>
                  </a:lnTo>
                  <a:lnTo>
                    <a:pt x="8801" y="6432"/>
                  </a:lnTo>
                  <a:lnTo>
                    <a:pt x="109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8"/>
            <p:cNvSpPr/>
            <p:nvPr/>
          </p:nvSpPr>
          <p:spPr>
            <a:xfrm>
              <a:off x="2041650" y="4487125"/>
              <a:ext cx="247975" cy="141900"/>
            </a:xfrm>
            <a:custGeom>
              <a:rect b="b" l="l" r="r" t="t"/>
              <a:pathLst>
                <a:path extrusionOk="0" h="5676" w="9919">
                  <a:moveTo>
                    <a:pt x="2419" y="0"/>
                  </a:moveTo>
                  <a:lnTo>
                    <a:pt x="0" y="5675"/>
                  </a:lnTo>
                  <a:lnTo>
                    <a:pt x="7750" y="5675"/>
                  </a:lnTo>
                  <a:lnTo>
                    <a:pt x="9918"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8"/>
            <p:cNvSpPr/>
            <p:nvPr/>
          </p:nvSpPr>
          <p:spPr>
            <a:xfrm>
              <a:off x="2029850" y="4479350"/>
              <a:ext cx="271050" cy="157450"/>
            </a:xfrm>
            <a:custGeom>
              <a:rect b="b" l="l" r="r" t="t"/>
              <a:pathLst>
                <a:path extrusionOk="0" h="6298" w="10842">
                  <a:moveTo>
                    <a:pt x="9937" y="623"/>
                  </a:moveTo>
                  <a:lnTo>
                    <a:pt x="8008" y="5675"/>
                  </a:lnTo>
                  <a:lnTo>
                    <a:pt x="944" y="5675"/>
                  </a:lnTo>
                  <a:lnTo>
                    <a:pt x="3097" y="623"/>
                  </a:lnTo>
                  <a:close/>
                  <a:moveTo>
                    <a:pt x="2684" y="0"/>
                  </a:moveTo>
                  <a:lnTo>
                    <a:pt x="0" y="6298"/>
                  </a:lnTo>
                  <a:lnTo>
                    <a:pt x="8436" y="6298"/>
                  </a:lnTo>
                  <a:lnTo>
                    <a:pt x="108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8"/>
            <p:cNvSpPr/>
            <p:nvPr/>
          </p:nvSpPr>
          <p:spPr>
            <a:xfrm>
              <a:off x="2102100" y="4341925"/>
              <a:ext cx="242975" cy="145225"/>
            </a:xfrm>
            <a:custGeom>
              <a:rect b="b" l="l" r="r" t="t"/>
              <a:pathLst>
                <a:path extrusionOk="0" h="5809" w="9719">
                  <a:moveTo>
                    <a:pt x="2477" y="0"/>
                  </a:moveTo>
                  <a:lnTo>
                    <a:pt x="1" y="5808"/>
                  </a:lnTo>
                  <a:lnTo>
                    <a:pt x="7500" y="5808"/>
                  </a:lnTo>
                  <a:lnTo>
                    <a:pt x="9719"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8"/>
            <p:cNvSpPr/>
            <p:nvPr/>
          </p:nvSpPr>
          <p:spPr>
            <a:xfrm>
              <a:off x="2090325" y="4334125"/>
              <a:ext cx="266075" cy="160800"/>
            </a:xfrm>
            <a:custGeom>
              <a:rect b="b" l="l" r="r" t="t"/>
              <a:pathLst>
                <a:path extrusionOk="0" h="6432" w="10643">
                  <a:moveTo>
                    <a:pt x="9737" y="624"/>
                  </a:moveTo>
                  <a:lnTo>
                    <a:pt x="7756" y="5809"/>
                  </a:lnTo>
                  <a:lnTo>
                    <a:pt x="943" y="5809"/>
                  </a:lnTo>
                  <a:lnTo>
                    <a:pt x="3153" y="624"/>
                  </a:lnTo>
                  <a:close/>
                  <a:moveTo>
                    <a:pt x="2741" y="1"/>
                  </a:moveTo>
                  <a:lnTo>
                    <a:pt x="0" y="6432"/>
                  </a:lnTo>
                  <a:lnTo>
                    <a:pt x="8185" y="6432"/>
                  </a:lnTo>
                  <a:lnTo>
                    <a:pt x="106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8"/>
            <p:cNvSpPr/>
            <p:nvPr/>
          </p:nvSpPr>
          <p:spPr>
            <a:xfrm>
              <a:off x="1976975" y="4629000"/>
              <a:ext cx="258425" cy="151725"/>
            </a:xfrm>
            <a:custGeom>
              <a:rect b="b" l="l" r="r" t="t"/>
              <a:pathLst>
                <a:path extrusionOk="0" h="6069" w="10337">
                  <a:moveTo>
                    <a:pt x="2587" y="0"/>
                  </a:moveTo>
                  <a:lnTo>
                    <a:pt x="0" y="6068"/>
                  </a:lnTo>
                  <a:lnTo>
                    <a:pt x="8019" y="6068"/>
                  </a:lnTo>
                  <a:lnTo>
                    <a:pt x="1033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8"/>
            <p:cNvSpPr/>
            <p:nvPr/>
          </p:nvSpPr>
          <p:spPr>
            <a:xfrm>
              <a:off x="1965175" y="4621200"/>
              <a:ext cx="281525" cy="167300"/>
            </a:xfrm>
            <a:custGeom>
              <a:rect b="b" l="l" r="r" t="t"/>
              <a:pathLst>
                <a:path extrusionOk="0" h="6692" w="11261">
                  <a:moveTo>
                    <a:pt x="10355" y="624"/>
                  </a:moveTo>
                  <a:lnTo>
                    <a:pt x="8275" y="6068"/>
                  </a:lnTo>
                  <a:lnTo>
                    <a:pt x="944" y="6068"/>
                  </a:lnTo>
                  <a:lnTo>
                    <a:pt x="3264" y="624"/>
                  </a:lnTo>
                  <a:close/>
                  <a:moveTo>
                    <a:pt x="2852" y="1"/>
                  </a:moveTo>
                  <a:lnTo>
                    <a:pt x="1" y="6692"/>
                  </a:lnTo>
                  <a:lnTo>
                    <a:pt x="8705" y="6692"/>
                  </a:lnTo>
                  <a:lnTo>
                    <a:pt x="112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8"/>
            <p:cNvSpPr/>
            <p:nvPr/>
          </p:nvSpPr>
          <p:spPr>
            <a:xfrm>
              <a:off x="1907700" y="4780700"/>
              <a:ext cx="269750" cy="162575"/>
            </a:xfrm>
            <a:custGeom>
              <a:rect b="b" l="l" r="r" t="t"/>
              <a:pathLst>
                <a:path extrusionOk="0" h="6503" w="10790">
                  <a:moveTo>
                    <a:pt x="2771" y="0"/>
                  </a:moveTo>
                  <a:lnTo>
                    <a:pt x="0" y="6502"/>
                  </a:lnTo>
                  <a:lnTo>
                    <a:pt x="8305" y="6502"/>
                  </a:lnTo>
                  <a:lnTo>
                    <a:pt x="10790"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8"/>
            <p:cNvSpPr/>
            <p:nvPr/>
          </p:nvSpPr>
          <p:spPr>
            <a:xfrm>
              <a:off x="1895875" y="4772875"/>
              <a:ext cx="292875" cy="178175"/>
            </a:xfrm>
            <a:custGeom>
              <a:rect b="b" l="l" r="r" t="t"/>
              <a:pathLst>
                <a:path extrusionOk="0" h="7127" w="11715">
                  <a:moveTo>
                    <a:pt x="10809" y="625"/>
                  </a:moveTo>
                  <a:lnTo>
                    <a:pt x="8563" y="6504"/>
                  </a:lnTo>
                  <a:lnTo>
                    <a:pt x="944" y="6504"/>
                  </a:lnTo>
                  <a:lnTo>
                    <a:pt x="3451" y="625"/>
                  </a:lnTo>
                  <a:close/>
                  <a:moveTo>
                    <a:pt x="3038" y="1"/>
                  </a:moveTo>
                  <a:lnTo>
                    <a:pt x="1" y="7127"/>
                  </a:lnTo>
                  <a:lnTo>
                    <a:pt x="8993" y="7127"/>
                  </a:lnTo>
                  <a:lnTo>
                    <a:pt x="117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8"/>
            <p:cNvSpPr/>
            <p:nvPr/>
          </p:nvSpPr>
          <p:spPr>
            <a:xfrm>
              <a:off x="1833225" y="4943250"/>
              <a:ext cx="282100" cy="174650"/>
            </a:xfrm>
            <a:custGeom>
              <a:rect b="b" l="l" r="r" t="t"/>
              <a:pathLst>
                <a:path extrusionOk="0" h="6986" w="11284">
                  <a:moveTo>
                    <a:pt x="2979" y="0"/>
                  </a:moveTo>
                  <a:lnTo>
                    <a:pt x="1" y="6986"/>
                  </a:lnTo>
                  <a:lnTo>
                    <a:pt x="8615" y="6986"/>
                  </a:lnTo>
                  <a:lnTo>
                    <a:pt x="1128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8"/>
            <p:cNvSpPr/>
            <p:nvPr/>
          </p:nvSpPr>
          <p:spPr>
            <a:xfrm>
              <a:off x="1821425" y="4935450"/>
              <a:ext cx="305225" cy="190275"/>
            </a:xfrm>
            <a:custGeom>
              <a:rect b="b" l="l" r="r" t="t"/>
              <a:pathLst>
                <a:path extrusionOk="0" h="7611" w="12209">
                  <a:moveTo>
                    <a:pt x="11304" y="624"/>
                  </a:moveTo>
                  <a:lnTo>
                    <a:pt x="8872" y="6986"/>
                  </a:lnTo>
                  <a:lnTo>
                    <a:pt x="945" y="6986"/>
                  </a:lnTo>
                  <a:lnTo>
                    <a:pt x="3657" y="624"/>
                  </a:lnTo>
                  <a:close/>
                  <a:moveTo>
                    <a:pt x="3245" y="1"/>
                  </a:moveTo>
                  <a:lnTo>
                    <a:pt x="1" y="7610"/>
                  </a:lnTo>
                  <a:lnTo>
                    <a:pt x="9302" y="7610"/>
                  </a:lnTo>
                  <a:lnTo>
                    <a:pt x="122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8"/>
            <p:cNvSpPr/>
            <p:nvPr/>
          </p:nvSpPr>
          <p:spPr>
            <a:xfrm>
              <a:off x="5593600" y="4629000"/>
              <a:ext cx="250350" cy="151725"/>
            </a:xfrm>
            <a:custGeom>
              <a:rect b="b" l="l" r="r" t="t"/>
              <a:pathLst>
                <a:path extrusionOk="0" h="6069" w="10014">
                  <a:moveTo>
                    <a:pt x="1" y="0"/>
                  </a:moveTo>
                  <a:lnTo>
                    <a:pt x="2330" y="6068"/>
                  </a:lnTo>
                  <a:lnTo>
                    <a:pt x="10014" y="6068"/>
                  </a:lnTo>
                  <a:lnTo>
                    <a:pt x="7428"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8"/>
            <p:cNvSpPr/>
            <p:nvPr/>
          </p:nvSpPr>
          <p:spPr>
            <a:xfrm>
              <a:off x="5582275" y="4621200"/>
              <a:ext cx="273500" cy="167300"/>
            </a:xfrm>
            <a:custGeom>
              <a:rect b="b" l="l" r="r" t="t"/>
              <a:pathLst>
                <a:path extrusionOk="0" h="6692" w="10940">
                  <a:moveTo>
                    <a:pt x="7676" y="624"/>
                  </a:moveTo>
                  <a:lnTo>
                    <a:pt x="9996" y="6068"/>
                  </a:lnTo>
                  <a:lnTo>
                    <a:pt x="2998" y="6068"/>
                  </a:lnTo>
                  <a:lnTo>
                    <a:pt x="908" y="624"/>
                  </a:lnTo>
                  <a:close/>
                  <a:moveTo>
                    <a:pt x="1" y="1"/>
                  </a:moveTo>
                  <a:lnTo>
                    <a:pt x="2569" y="6692"/>
                  </a:lnTo>
                  <a:lnTo>
                    <a:pt x="10940" y="6692"/>
                  </a:lnTo>
                  <a:lnTo>
                    <a:pt x="80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8"/>
            <p:cNvSpPr/>
            <p:nvPr/>
          </p:nvSpPr>
          <p:spPr>
            <a:xfrm>
              <a:off x="5651850" y="4780700"/>
              <a:ext cx="261400" cy="162575"/>
            </a:xfrm>
            <a:custGeom>
              <a:rect b="b" l="l" r="r" t="t"/>
              <a:pathLst>
                <a:path extrusionOk="0" h="6503" w="10456">
                  <a:moveTo>
                    <a:pt x="0" y="0"/>
                  </a:moveTo>
                  <a:lnTo>
                    <a:pt x="2496" y="6502"/>
                  </a:lnTo>
                  <a:lnTo>
                    <a:pt x="10456" y="6502"/>
                  </a:lnTo>
                  <a:lnTo>
                    <a:pt x="768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8"/>
            <p:cNvSpPr/>
            <p:nvPr/>
          </p:nvSpPr>
          <p:spPr>
            <a:xfrm>
              <a:off x="5640525" y="4772875"/>
              <a:ext cx="284525" cy="178175"/>
            </a:xfrm>
            <a:custGeom>
              <a:rect b="b" l="l" r="r" t="t"/>
              <a:pathLst>
                <a:path extrusionOk="0" h="7127" w="11381">
                  <a:moveTo>
                    <a:pt x="7931" y="625"/>
                  </a:moveTo>
                  <a:lnTo>
                    <a:pt x="10437" y="6504"/>
                  </a:lnTo>
                  <a:lnTo>
                    <a:pt x="3165" y="6504"/>
                  </a:lnTo>
                  <a:lnTo>
                    <a:pt x="907" y="625"/>
                  </a:lnTo>
                  <a:close/>
                  <a:moveTo>
                    <a:pt x="0" y="1"/>
                  </a:moveTo>
                  <a:lnTo>
                    <a:pt x="2736" y="7127"/>
                  </a:lnTo>
                  <a:lnTo>
                    <a:pt x="11381" y="7127"/>
                  </a:lnTo>
                  <a:lnTo>
                    <a:pt x="83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8"/>
            <p:cNvSpPr/>
            <p:nvPr/>
          </p:nvSpPr>
          <p:spPr>
            <a:xfrm>
              <a:off x="5714250" y="4943250"/>
              <a:ext cx="273450" cy="174650"/>
            </a:xfrm>
            <a:custGeom>
              <a:rect b="b" l="l" r="r" t="t"/>
              <a:pathLst>
                <a:path extrusionOk="0" h="6986" w="10938">
                  <a:moveTo>
                    <a:pt x="0" y="0"/>
                  </a:moveTo>
                  <a:lnTo>
                    <a:pt x="2683" y="6986"/>
                  </a:lnTo>
                  <a:lnTo>
                    <a:pt x="10938" y="6986"/>
                  </a:lnTo>
                  <a:lnTo>
                    <a:pt x="7960"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8"/>
            <p:cNvSpPr/>
            <p:nvPr/>
          </p:nvSpPr>
          <p:spPr>
            <a:xfrm>
              <a:off x="5702925" y="4935450"/>
              <a:ext cx="296575" cy="190275"/>
            </a:xfrm>
            <a:custGeom>
              <a:rect b="b" l="l" r="r" t="t"/>
              <a:pathLst>
                <a:path extrusionOk="0" h="7611" w="11863">
                  <a:moveTo>
                    <a:pt x="8206" y="624"/>
                  </a:moveTo>
                  <a:lnTo>
                    <a:pt x="10918" y="6986"/>
                  </a:lnTo>
                  <a:lnTo>
                    <a:pt x="3350" y="6986"/>
                  </a:lnTo>
                  <a:lnTo>
                    <a:pt x="907" y="624"/>
                  </a:lnTo>
                  <a:close/>
                  <a:moveTo>
                    <a:pt x="0" y="1"/>
                  </a:moveTo>
                  <a:lnTo>
                    <a:pt x="2922" y="7610"/>
                  </a:lnTo>
                  <a:lnTo>
                    <a:pt x="11862" y="7610"/>
                  </a:lnTo>
                  <a:lnTo>
                    <a:pt x="86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8"/>
            <p:cNvSpPr/>
            <p:nvPr/>
          </p:nvSpPr>
          <p:spPr>
            <a:xfrm>
              <a:off x="3914225" y="4341925"/>
              <a:ext cx="203275" cy="145225"/>
            </a:xfrm>
            <a:custGeom>
              <a:rect b="b" l="l" r="r" t="t"/>
              <a:pathLst>
                <a:path extrusionOk="0" h="5809" w="8131">
                  <a:moveTo>
                    <a:pt x="0" y="0"/>
                  </a:moveTo>
                  <a:lnTo>
                    <a:pt x="6" y="5808"/>
                  </a:lnTo>
                  <a:lnTo>
                    <a:pt x="8130" y="5808"/>
                  </a:lnTo>
                  <a:lnTo>
                    <a:pt x="784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8"/>
            <p:cNvSpPr/>
            <p:nvPr/>
          </p:nvSpPr>
          <p:spPr>
            <a:xfrm>
              <a:off x="3906425" y="4334125"/>
              <a:ext cx="219250" cy="160800"/>
            </a:xfrm>
            <a:custGeom>
              <a:rect b="b" l="l" r="r" t="t"/>
              <a:pathLst>
                <a:path extrusionOk="0" h="6432" w="8770">
                  <a:moveTo>
                    <a:pt x="7861" y="624"/>
                  </a:moveTo>
                  <a:lnTo>
                    <a:pt x="8114" y="5809"/>
                  </a:lnTo>
                  <a:lnTo>
                    <a:pt x="629" y="5809"/>
                  </a:lnTo>
                  <a:lnTo>
                    <a:pt x="624" y="624"/>
                  </a:lnTo>
                  <a:close/>
                  <a:moveTo>
                    <a:pt x="1" y="1"/>
                  </a:moveTo>
                  <a:lnTo>
                    <a:pt x="6" y="6432"/>
                  </a:lnTo>
                  <a:lnTo>
                    <a:pt x="8769" y="6432"/>
                  </a:lnTo>
                  <a:lnTo>
                    <a:pt x="84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8"/>
            <p:cNvSpPr/>
            <p:nvPr/>
          </p:nvSpPr>
          <p:spPr>
            <a:xfrm>
              <a:off x="5539150" y="4487125"/>
              <a:ext cx="240175" cy="141900"/>
            </a:xfrm>
            <a:custGeom>
              <a:rect b="b" l="l" r="r" t="t"/>
              <a:pathLst>
                <a:path extrusionOk="0" h="5676" w="9607">
                  <a:moveTo>
                    <a:pt x="1" y="0"/>
                  </a:moveTo>
                  <a:lnTo>
                    <a:pt x="2179" y="5675"/>
                  </a:lnTo>
                  <a:lnTo>
                    <a:pt x="9606" y="5675"/>
                  </a:lnTo>
                  <a:lnTo>
                    <a:pt x="718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8"/>
            <p:cNvSpPr/>
            <p:nvPr/>
          </p:nvSpPr>
          <p:spPr>
            <a:xfrm>
              <a:off x="5527800" y="4479350"/>
              <a:ext cx="263300" cy="157450"/>
            </a:xfrm>
            <a:custGeom>
              <a:rect b="b" l="l" r="r" t="t"/>
              <a:pathLst>
                <a:path extrusionOk="0" h="6298" w="10532">
                  <a:moveTo>
                    <a:pt x="7434" y="623"/>
                  </a:moveTo>
                  <a:lnTo>
                    <a:pt x="9588" y="5675"/>
                  </a:lnTo>
                  <a:lnTo>
                    <a:pt x="2847" y="5675"/>
                  </a:lnTo>
                  <a:lnTo>
                    <a:pt x="908" y="623"/>
                  </a:lnTo>
                  <a:close/>
                  <a:moveTo>
                    <a:pt x="1" y="0"/>
                  </a:moveTo>
                  <a:lnTo>
                    <a:pt x="2420" y="6298"/>
                  </a:lnTo>
                  <a:lnTo>
                    <a:pt x="10532" y="6298"/>
                  </a:lnTo>
                  <a:lnTo>
                    <a:pt x="7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8"/>
            <p:cNvSpPr/>
            <p:nvPr/>
          </p:nvSpPr>
          <p:spPr>
            <a:xfrm>
              <a:off x="5434700" y="4780700"/>
              <a:ext cx="279575" cy="162575"/>
            </a:xfrm>
            <a:custGeom>
              <a:rect b="b" l="l" r="r" t="t"/>
              <a:pathLst>
                <a:path extrusionOk="0" h="6503" w="11183">
                  <a:moveTo>
                    <a:pt x="1" y="0"/>
                  </a:moveTo>
                  <a:lnTo>
                    <a:pt x="2185" y="6502"/>
                  </a:lnTo>
                  <a:lnTo>
                    <a:pt x="11182" y="6502"/>
                  </a:lnTo>
                  <a:lnTo>
                    <a:pt x="868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8"/>
            <p:cNvSpPr/>
            <p:nvPr/>
          </p:nvSpPr>
          <p:spPr>
            <a:xfrm>
              <a:off x="5423850" y="4772875"/>
              <a:ext cx="301775" cy="178175"/>
            </a:xfrm>
            <a:custGeom>
              <a:rect b="b" l="l" r="r" t="t"/>
              <a:pathLst>
                <a:path extrusionOk="0" h="7127" w="12071">
                  <a:moveTo>
                    <a:pt x="8906" y="625"/>
                  </a:moveTo>
                  <a:lnTo>
                    <a:pt x="11163" y="6504"/>
                  </a:lnTo>
                  <a:lnTo>
                    <a:pt x="2843" y="6504"/>
                  </a:lnTo>
                  <a:lnTo>
                    <a:pt x="868" y="625"/>
                  </a:lnTo>
                  <a:close/>
                  <a:moveTo>
                    <a:pt x="1" y="1"/>
                  </a:moveTo>
                  <a:lnTo>
                    <a:pt x="2395" y="7127"/>
                  </a:lnTo>
                  <a:lnTo>
                    <a:pt x="12070" y="7127"/>
                  </a:lnTo>
                  <a:lnTo>
                    <a:pt x="9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8"/>
            <p:cNvSpPr/>
            <p:nvPr/>
          </p:nvSpPr>
          <p:spPr>
            <a:xfrm>
              <a:off x="2492675" y="4341925"/>
              <a:ext cx="244675" cy="145225"/>
            </a:xfrm>
            <a:custGeom>
              <a:rect b="b" l="l" r="r" t="t"/>
              <a:pathLst>
                <a:path extrusionOk="0" h="5809" w="9787">
                  <a:moveTo>
                    <a:pt x="1942" y="0"/>
                  </a:moveTo>
                  <a:lnTo>
                    <a:pt x="0" y="5808"/>
                  </a:lnTo>
                  <a:lnTo>
                    <a:pt x="8125" y="5808"/>
                  </a:lnTo>
                  <a:lnTo>
                    <a:pt x="978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8"/>
            <p:cNvSpPr/>
            <p:nvPr/>
          </p:nvSpPr>
          <p:spPr>
            <a:xfrm>
              <a:off x="2481875" y="4334125"/>
              <a:ext cx="265850" cy="160800"/>
            </a:xfrm>
            <a:custGeom>
              <a:rect b="b" l="l" r="r" t="t"/>
              <a:pathLst>
                <a:path extrusionOk="0" h="6432" w="10634">
                  <a:moveTo>
                    <a:pt x="9807" y="624"/>
                  </a:moveTo>
                  <a:lnTo>
                    <a:pt x="8322" y="5809"/>
                  </a:lnTo>
                  <a:lnTo>
                    <a:pt x="865" y="5809"/>
                  </a:lnTo>
                  <a:lnTo>
                    <a:pt x="2598" y="624"/>
                  </a:lnTo>
                  <a:close/>
                  <a:moveTo>
                    <a:pt x="2149" y="1"/>
                  </a:moveTo>
                  <a:lnTo>
                    <a:pt x="1" y="6432"/>
                  </a:lnTo>
                  <a:lnTo>
                    <a:pt x="8791" y="6432"/>
                  </a:lnTo>
                  <a:lnTo>
                    <a:pt x="106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8"/>
            <p:cNvSpPr/>
            <p:nvPr/>
          </p:nvSpPr>
          <p:spPr>
            <a:xfrm>
              <a:off x="5336050" y="4487125"/>
              <a:ext cx="257575" cy="141900"/>
            </a:xfrm>
            <a:custGeom>
              <a:rect b="b" l="l" r="r" t="t"/>
              <a:pathLst>
                <a:path extrusionOk="0" h="5676" w="10303">
                  <a:moveTo>
                    <a:pt x="0" y="0"/>
                  </a:moveTo>
                  <a:lnTo>
                    <a:pt x="1908" y="5675"/>
                  </a:lnTo>
                  <a:lnTo>
                    <a:pt x="10303" y="5675"/>
                  </a:lnTo>
                  <a:lnTo>
                    <a:pt x="8125"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8"/>
            <p:cNvSpPr/>
            <p:nvPr/>
          </p:nvSpPr>
          <p:spPr>
            <a:xfrm>
              <a:off x="5325225" y="4479350"/>
              <a:ext cx="279750" cy="157450"/>
            </a:xfrm>
            <a:custGeom>
              <a:rect b="b" l="l" r="r" t="t"/>
              <a:pathLst>
                <a:path extrusionOk="0" h="6298" w="11190">
                  <a:moveTo>
                    <a:pt x="8344" y="623"/>
                  </a:moveTo>
                  <a:lnTo>
                    <a:pt x="10283" y="5675"/>
                  </a:lnTo>
                  <a:lnTo>
                    <a:pt x="2564" y="5675"/>
                  </a:lnTo>
                  <a:lnTo>
                    <a:pt x="867" y="623"/>
                  </a:lnTo>
                  <a:close/>
                  <a:moveTo>
                    <a:pt x="0" y="0"/>
                  </a:moveTo>
                  <a:lnTo>
                    <a:pt x="2117" y="6298"/>
                  </a:lnTo>
                  <a:lnTo>
                    <a:pt x="11190" y="6298"/>
                  </a:lnTo>
                  <a:lnTo>
                    <a:pt x="87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8"/>
            <p:cNvSpPr/>
            <p:nvPr/>
          </p:nvSpPr>
          <p:spPr>
            <a:xfrm>
              <a:off x="5483400" y="4341925"/>
              <a:ext cx="235450" cy="145225"/>
            </a:xfrm>
            <a:custGeom>
              <a:rect b="b" l="l" r="r" t="t"/>
              <a:pathLst>
                <a:path extrusionOk="0" h="5809" w="9418">
                  <a:moveTo>
                    <a:pt x="1" y="0"/>
                  </a:moveTo>
                  <a:lnTo>
                    <a:pt x="2231" y="5808"/>
                  </a:lnTo>
                  <a:lnTo>
                    <a:pt x="9417" y="5808"/>
                  </a:lnTo>
                  <a:lnTo>
                    <a:pt x="6941"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8"/>
            <p:cNvSpPr/>
            <p:nvPr/>
          </p:nvSpPr>
          <p:spPr>
            <a:xfrm>
              <a:off x="5472050" y="4334125"/>
              <a:ext cx="258550" cy="160800"/>
            </a:xfrm>
            <a:custGeom>
              <a:rect b="b" l="l" r="r" t="t"/>
              <a:pathLst>
                <a:path extrusionOk="0" h="6432" w="10342">
                  <a:moveTo>
                    <a:pt x="7190" y="624"/>
                  </a:moveTo>
                  <a:lnTo>
                    <a:pt x="9399" y="5809"/>
                  </a:lnTo>
                  <a:lnTo>
                    <a:pt x="2899" y="5809"/>
                  </a:lnTo>
                  <a:lnTo>
                    <a:pt x="909" y="624"/>
                  </a:lnTo>
                  <a:close/>
                  <a:moveTo>
                    <a:pt x="1" y="1"/>
                  </a:moveTo>
                  <a:lnTo>
                    <a:pt x="2471" y="6432"/>
                  </a:lnTo>
                  <a:lnTo>
                    <a:pt x="10342" y="6432"/>
                  </a:lnTo>
                  <a:lnTo>
                    <a:pt x="76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8"/>
            <p:cNvSpPr/>
            <p:nvPr/>
          </p:nvSpPr>
          <p:spPr>
            <a:xfrm>
              <a:off x="5287250" y="4341925"/>
              <a:ext cx="251925" cy="145225"/>
            </a:xfrm>
            <a:custGeom>
              <a:rect b="b" l="l" r="r" t="t"/>
              <a:pathLst>
                <a:path extrusionOk="0" h="5809" w="10077">
                  <a:moveTo>
                    <a:pt x="1" y="0"/>
                  </a:moveTo>
                  <a:lnTo>
                    <a:pt x="1952" y="5808"/>
                  </a:lnTo>
                  <a:lnTo>
                    <a:pt x="10077" y="5808"/>
                  </a:lnTo>
                  <a:lnTo>
                    <a:pt x="784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8"/>
            <p:cNvSpPr/>
            <p:nvPr/>
          </p:nvSpPr>
          <p:spPr>
            <a:xfrm>
              <a:off x="5276400" y="4334125"/>
              <a:ext cx="274100" cy="160800"/>
            </a:xfrm>
            <a:custGeom>
              <a:rect b="b" l="l" r="r" t="t"/>
              <a:pathLst>
                <a:path extrusionOk="0" h="6432" w="10964">
                  <a:moveTo>
                    <a:pt x="8067" y="624"/>
                  </a:moveTo>
                  <a:lnTo>
                    <a:pt x="10057" y="5809"/>
                  </a:lnTo>
                  <a:lnTo>
                    <a:pt x="2611" y="5809"/>
                  </a:lnTo>
                  <a:lnTo>
                    <a:pt x="868" y="624"/>
                  </a:lnTo>
                  <a:close/>
                  <a:moveTo>
                    <a:pt x="1" y="1"/>
                  </a:moveTo>
                  <a:lnTo>
                    <a:pt x="2162" y="6432"/>
                  </a:lnTo>
                  <a:lnTo>
                    <a:pt x="10964" y="6432"/>
                  </a:lnTo>
                  <a:lnTo>
                    <a:pt x="84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8"/>
            <p:cNvSpPr/>
            <p:nvPr/>
          </p:nvSpPr>
          <p:spPr>
            <a:xfrm>
              <a:off x="4814525" y="4943250"/>
              <a:ext cx="266925" cy="174650"/>
            </a:xfrm>
            <a:custGeom>
              <a:rect b="b" l="l" r="r" t="t"/>
              <a:pathLst>
                <a:path extrusionOk="0" h="6986" w="10677">
                  <a:moveTo>
                    <a:pt x="0" y="0"/>
                  </a:moveTo>
                  <a:lnTo>
                    <a:pt x="1344" y="6986"/>
                  </a:lnTo>
                  <a:lnTo>
                    <a:pt x="10676" y="6986"/>
                  </a:lnTo>
                  <a:lnTo>
                    <a:pt x="899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8"/>
            <p:cNvSpPr/>
            <p:nvPr/>
          </p:nvSpPr>
          <p:spPr>
            <a:xfrm>
              <a:off x="4805100" y="4935450"/>
              <a:ext cx="286250" cy="190275"/>
            </a:xfrm>
            <a:custGeom>
              <a:rect b="b" l="l" r="r" t="t"/>
              <a:pathLst>
                <a:path extrusionOk="0" h="7611" w="11450">
                  <a:moveTo>
                    <a:pt x="9128" y="624"/>
                  </a:moveTo>
                  <a:lnTo>
                    <a:pt x="10658" y="6986"/>
                  </a:lnTo>
                  <a:lnTo>
                    <a:pt x="1979" y="6986"/>
                  </a:lnTo>
                  <a:lnTo>
                    <a:pt x="754" y="624"/>
                  </a:lnTo>
                  <a:close/>
                  <a:moveTo>
                    <a:pt x="1" y="1"/>
                  </a:moveTo>
                  <a:lnTo>
                    <a:pt x="1464" y="7610"/>
                  </a:lnTo>
                  <a:lnTo>
                    <a:pt x="11450" y="7610"/>
                  </a:lnTo>
                  <a:lnTo>
                    <a:pt x="96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8"/>
            <p:cNvSpPr/>
            <p:nvPr/>
          </p:nvSpPr>
          <p:spPr>
            <a:xfrm>
              <a:off x="5489325" y="4943250"/>
              <a:ext cx="292000" cy="174650"/>
            </a:xfrm>
            <a:custGeom>
              <a:rect b="b" l="l" r="r" t="t"/>
              <a:pathLst>
                <a:path extrusionOk="0" h="6986" w="11680">
                  <a:moveTo>
                    <a:pt x="0" y="0"/>
                  </a:moveTo>
                  <a:lnTo>
                    <a:pt x="2347" y="6986"/>
                  </a:lnTo>
                  <a:lnTo>
                    <a:pt x="11680" y="6986"/>
                  </a:lnTo>
                  <a:lnTo>
                    <a:pt x="899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8"/>
            <p:cNvSpPr/>
            <p:nvPr/>
          </p:nvSpPr>
          <p:spPr>
            <a:xfrm>
              <a:off x="5478525" y="4935450"/>
              <a:ext cx="314125" cy="190275"/>
            </a:xfrm>
            <a:custGeom>
              <a:rect b="b" l="l" r="r" t="t"/>
              <a:pathLst>
                <a:path extrusionOk="0" h="7611" w="12565">
                  <a:moveTo>
                    <a:pt x="9216" y="624"/>
                  </a:moveTo>
                  <a:lnTo>
                    <a:pt x="11658" y="6986"/>
                  </a:lnTo>
                  <a:lnTo>
                    <a:pt x="3003" y="6986"/>
                  </a:lnTo>
                  <a:lnTo>
                    <a:pt x="866" y="624"/>
                  </a:lnTo>
                  <a:close/>
                  <a:moveTo>
                    <a:pt x="0" y="1"/>
                  </a:moveTo>
                  <a:lnTo>
                    <a:pt x="2556" y="7610"/>
                  </a:lnTo>
                  <a:lnTo>
                    <a:pt x="12565" y="7610"/>
                  </a:lnTo>
                  <a:lnTo>
                    <a:pt x="96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8"/>
            <p:cNvSpPr/>
            <p:nvPr/>
          </p:nvSpPr>
          <p:spPr>
            <a:xfrm>
              <a:off x="5091100" y="4341925"/>
              <a:ext cx="244975" cy="145225"/>
            </a:xfrm>
            <a:custGeom>
              <a:rect b="b" l="l" r="r" t="t"/>
              <a:pathLst>
                <a:path extrusionOk="0" h="5809" w="9799">
                  <a:moveTo>
                    <a:pt x="1" y="0"/>
                  </a:moveTo>
                  <a:lnTo>
                    <a:pt x="1675" y="5808"/>
                  </a:lnTo>
                  <a:lnTo>
                    <a:pt x="9798" y="5808"/>
                  </a:lnTo>
                  <a:lnTo>
                    <a:pt x="784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8"/>
            <p:cNvSpPr/>
            <p:nvPr/>
          </p:nvSpPr>
          <p:spPr>
            <a:xfrm>
              <a:off x="5080775" y="4334125"/>
              <a:ext cx="266150" cy="160800"/>
            </a:xfrm>
            <a:custGeom>
              <a:rect b="b" l="l" r="r" t="t"/>
              <a:pathLst>
                <a:path extrusionOk="0" h="6432" w="10646">
                  <a:moveTo>
                    <a:pt x="8036" y="624"/>
                  </a:moveTo>
                  <a:lnTo>
                    <a:pt x="9778" y="5809"/>
                  </a:lnTo>
                  <a:lnTo>
                    <a:pt x="2322" y="5809"/>
                  </a:lnTo>
                  <a:lnTo>
                    <a:pt x="828" y="624"/>
                  </a:lnTo>
                  <a:close/>
                  <a:moveTo>
                    <a:pt x="1" y="1"/>
                  </a:moveTo>
                  <a:lnTo>
                    <a:pt x="1853" y="6432"/>
                  </a:lnTo>
                  <a:lnTo>
                    <a:pt x="10645" y="6432"/>
                  </a:lnTo>
                  <a:lnTo>
                    <a:pt x="84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8"/>
            <p:cNvSpPr/>
            <p:nvPr/>
          </p:nvSpPr>
          <p:spPr>
            <a:xfrm>
              <a:off x="5264400" y="4943250"/>
              <a:ext cx="283625" cy="174650"/>
            </a:xfrm>
            <a:custGeom>
              <a:rect b="b" l="l" r="r" t="t"/>
              <a:pathLst>
                <a:path extrusionOk="0" h="6986" w="11345">
                  <a:moveTo>
                    <a:pt x="0" y="0"/>
                  </a:moveTo>
                  <a:lnTo>
                    <a:pt x="2013" y="6986"/>
                  </a:lnTo>
                  <a:lnTo>
                    <a:pt x="11344" y="6986"/>
                  </a:lnTo>
                  <a:lnTo>
                    <a:pt x="899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8"/>
            <p:cNvSpPr/>
            <p:nvPr/>
          </p:nvSpPr>
          <p:spPr>
            <a:xfrm>
              <a:off x="5254050" y="4935450"/>
              <a:ext cx="304825" cy="190275"/>
            </a:xfrm>
            <a:custGeom>
              <a:rect b="b" l="l" r="r" t="t"/>
              <a:pathLst>
                <a:path extrusionOk="0" h="7611" w="12193">
                  <a:moveTo>
                    <a:pt x="9188" y="624"/>
                  </a:moveTo>
                  <a:lnTo>
                    <a:pt x="11326" y="6986"/>
                  </a:lnTo>
                  <a:lnTo>
                    <a:pt x="2661" y="6986"/>
                  </a:lnTo>
                  <a:lnTo>
                    <a:pt x="828" y="624"/>
                  </a:lnTo>
                  <a:close/>
                  <a:moveTo>
                    <a:pt x="0" y="1"/>
                  </a:moveTo>
                  <a:lnTo>
                    <a:pt x="2192" y="7610"/>
                  </a:lnTo>
                  <a:lnTo>
                    <a:pt x="12192" y="7610"/>
                  </a:lnTo>
                  <a:lnTo>
                    <a:pt x="9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8"/>
            <p:cNvSpPr/>
            <p:nvPr/>
          </p:nvSpPr>
          <p:spPr>
            <a:xfrm>
              <a:off x="5039450" y="4943250"/>
              <a:ext cx="275275" cy="174650"/>
            </a:xfrm>
            <a:custGeom>
              <a:rect b="b" l="l" r="r" t="t"/>
              <a:pathLst>
                <a:path extrusionOk="0" h="6986" w="11011">
                  <a:moveTo>
                    <a:pt x="0" y="0"/>
                  </a:moveTo>
                  <a:lnTo>
                    <a:pt x="1679" y="6986"/>
                  </a:lnTo>
                  <a:lnTo>
                    <a:pt x="11011" y="6986"/>
                  </a:lnTo>
                  <a:lnTo>
                    <a:pt x="8998"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8"/>
            <p:cNvSpPr/>
            <p:nvPr/>
          </p:nvSpPr>
          <p:spPr>
            <a:xfrm>
              <a:off x="5029550" y="4935450"/>
              <a:ext cx="295525" cy="190275"/>
            </a:xfrm>
            <a:custGeom>
              <a:rect b="b" l="l" r="r" t="t"/>
              <a:pathLst>
                <a:path extrusionOk="0" h="7611" w="11821">
                  <a:moveTo>
                    <a:pt x="9159" y="624"/>
                  </a:moveTo>
                  <a:lnTo>
                    <a:pt x="10992" y="6986"/>
                  </a:lnTo>
                  <a:lnTo>
                    <a:pt x="2321" y="6986"/>
                  </a:lnTo>
                  <a:lnTo>
                    <a:pt x="793" y="624"/>
                  </a:lnTo>
                  <a:close/>
                  <a:moveTo>
                    <a:pt x="1" y="1"/>
                  </a:moveTo>
                  <a:lnTo>
                    <a:pt x="1830" y="7610"/>
                  </a:lnTo>
                  <a:lnTo>
                    <a:pt x="11821" y="7610"/>
                  </a:lnTo>
                  <a:lnTo>
                    <a:pt x="9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8"/>
            <p:cNvSpPr/>
            <p:nvPr/>
          </p:nvSpPr>
          <p:spPr>
            <a:xfrm>
              <a:off x="5383725" y="4629000"/>
              <a:ext cx="268150" cy="151725"/>
            </a:xfrm>
            <a:custGeom>
              <a:rect b="b" l="l" r="r" t="t"/>
              <a:pathLst>
                <a:path extrusionOk="0" h="6069" w="10726">
                  <a:moveTo>
                    <a:pt x="1" y="0"/>
                  </a:moveTo>
                  <a:lnTo>
                    <a:pt x="2040" y="6068"/>
                  </a:lnTo>
                  <a:lnTo>
                    <a:pt x="10725" y="6068"/>
                  </a:lnTo>
                  <a:lnTo>
                    <a:pt x="839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8"/>
            <p:cNvSpPr/>
            <p:nvPr/>
          </p:nvSpPr>
          <p:spPr>
            <a:xfrm>
              <a:off x="5372900" y="4621200"/>
              <a:ext cx="290300" cy="167300"/>
            </a:xfrm>
            <a:custGeom>
              <a:rect b="b" l="l" r="r" t="t"/>
              <a:pathLst>
                <a:path extrusionOk="0" h="6692" w="11612">
                  <a:moveTo>
                    <a:pt x="8616" y="624"/>
                  </a:moveTo>
                  <a:lnTo>
                    <a:pt x="10705" y="6068"/>
                  </a:lnTo>
                  <a:lnTo>
                    <a:pt x="2697" y="6068"/>
                  </a:lnTo>
                  <a:lnTo>
                    <a:pt x="867" y="624"/>
                  </a:lnTo>
                  <a:close/>
                  <a:moveTo>
                    <a:pt x="1" y="1"/>
                  </a:moveTo>
                  <a:lnTo>
                    <a:pt x="2248" y="6692"/>
                  </a:lnTo>
                  <a:lnTo>
                    <a:pt x="11612" y="6692"/>
                  </a:lnTo>
                  <a:lnTo>
                    <a:pt x="90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8"/>
            <p:cNvSpPr/>
            <p:nvPr/>
          </p:nvSpPr>
          <p:spPr>
            <a:xfrm>
              <a:off x="3305050" y="4341925"/>
              <a:ext cx="216925" cy="145225"/>
            </a:xfrm>
            <a:custGeom>
              <a:rect b="b" l="l" r="r" t="t"/>
              <a:pathLst>
                <a:path extrusionOk="0" h="5809" w="8677">
                  <a:moveTo>
                    <a:pt x="830" y="0"/>
                  </a:moveTo>
                  <a:lnTo>
                    <a:pt x="1" y="5808"/>
                  </a:lnTo>
                  <a:lnTo>
                    <a:pt x="8125" y="5808"/>
                  </a:lnTo>
                  <a:lnTo>
                    <a:pt x="867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8"/>
            <p:cNvSpPr/>
            <p:nvPr/>
          </p:nvSpPr>
          <p:spPr>
            <a:xfrm>
              <a:off x="3296075" y="4334125"/>
              <a:ext cx="234475" cy="160800"/>
            </a:xfrm>
            <a:custGeom>
              <a:rect b="b" l="l" r="r" t="t"/>
              <a:pathLst>
                <a:path extrusionOk="0" h="6432" w="9379">
                  <a:moveTo>
                    <a:pt x="8693" y="624"/>
                  </a:moveTo>
                  <a:lnTo>
                    <a:pt x="8200" y="5809"/>
                  </a:lnTo>
                  <a:lnTo>
                    <a:pt x="720" y="5809"/>
                  </a:lnTo>
                  <a:lnTo>
                    <a:pt x="1460" y="624"/>
                  </a:lnTo>
                  <a:close/>
                  <a:moveTo>
                    <a:pt x="919" y="1"/>
                  </a:moveTo>
                  <a:lnTo>
                    <a:pt x="1" y="6432"/>
                  </a:lnTo>
                  <a:lnTo>
                    <a:pt x="8768" y="6432"/>
                  </a:lnTo>
                  <a:lnTo>
                    <a:pt x="9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8"/>
            <p:cNvSpPr/>
            <p:nvPr/>
          </p:nvSpPr>
          <p:spPr>
            <a:xfrm>
              <a:off x="4894950" y="4341925"/>
              <a:ext cx="238050" cy="145225"/>
            </a:xfrm>
            <a:custGeom>
              <a:rect b="b" l="l" r="r" t="t"/>
              <a:pathLst>
                <a:path extrusionOk="0" h="5809" w="9522">
                  <a:moveTo>
                    <a:pt x="1" y="0"/>
                  </a:moveTo>
                  <a:lnTo>
                    <a:pt x="1397" y="5808"/>
                  </a:lnTo>
                  <a:lnTo>
                    <a:pt x="9521" y="5808"/>
                  </a:lnTo>
                  <a:lnTo>
                    <a:pt x="784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8"/>
            <p:cNvSpPr/>
            <p:nvPr/>
          </p:nvSpPr>
          <p:spPr>
            <a:xfrm>
              <a:off x="4885075" y="4334125"/>
              <a:ext cx="258250" cy="160800"/>
            </a:xfrm>
            <a:custGeom>
              <a:rect b="b" l="l" r="r" t="t"/>
              <a:pathLst>
                <a:path extrusionOk="0" h="6432" w="10330">
                  <a:moveTo>
                    <a:pt x="8008" y="624"/>
                  </a:moveTo>
                  <a:lnTo>
                    <a:pt x="9502" y="5809"/>
                  </a:lnTo>
                  <a:lnTo>
                    <a:pt x="2038" y="5809"/>
                  </a:lnTo>
                  <a:lnTo>
                    <a:pt x="791" y="624"/>
                  </a:lnTo>
                  <a:close/>
                  <a:moveTo>
                    <a:pt x="0" y="1"/>
                  </a:moveTo>
                  <a:lnTo>
                    <a:pt x="1545" y="6432"/>
                  </a:lnTo>
                  <a:lnTo>
                    <a:pt x="10329" y="6432"/>
                  </a:lnTo>
                  <a:lnTo>
                    <a:pt x="8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8"/>
            <p:cNvSpPr/>
            <p:nvPr/>
          </p:nvSpPr>
          <p:spPr>
            <a:xfrm>
              <a:off x="3101975" y="4341925"/>
              <a:ext cx="223850" cy="145225"/>
            </a:xfrm>
            <a:custGeom>
              <a:rect b="b" l="l" r="r" t="t"/>
              <a:pathLst>
                <a:path extrusionOk="0" h="5809" w="8954">
                  <a:moveTo>
                    <a:pt x="1107" y="0"/>
                  </a:moveTo>
                  <a:lnTo>
                    <a:pt x="0" y="5808"/>
                  </a:lnTo>
                  <a:lnTo>
                    <a:pt x="8124" y="5808"/>
                  </a:lnTo>
                  <a:lnTo>
                    <a:pt x="8953"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8"/>
            <p:cNvSpPr/>
            <p:nvPr/>
          </p:nvSpPr>
          <p:spPr>
            <a:xfrm>
              <a:off x="3092550" y="4334125"/>
              <a:ext cx="242250" cy="160800"/>
            </a:xfrm>
            <a:custGeom>
              <a:rect b="b" l="l" r="r" t="t"/>
              <a:pathLst>
                <a:path extrusionOk="0" h="6432" w="9690">
                  <a:moveTo>
                    <a:pt x="8970" y="624"/>
                  </a:moveTo>
                  <a:lnTo>
                    <a:pt x="8231" y="5809"/>
                  </a:lnTo>
                  <a:lnTo>
                    <a:pt x="754" y="5809"/>
                  </a:lnTo>
                  <a:lnTo>
                    <a:pt x="1743" y="624"/>
                  </a:lnTo>
                  <a:close/>
                  <a:moveTo>
                    <a:pt x="1227" y="1"/>
                  </a:moveTo>
                  <a:lnTo>
                    <a:pt x="1" y="6432"/>
                  </a:lnTo>
                  <a:lnTo>
                    <a:pt x="8771" y="6432"/>
                  </a:lnTo>
                  <a:lnTo>
                    <a:pt x="96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8"/>
            <p:cNvSpPr/>
            <p:nvPr/>
          </p:nvSpPr>
          <p:spPr>
            <a:xfrm>
              <a:off x="3711275" y="4341925"/>
              <a:ext cx="203100" cy="145225"/>
            </a:xfrm>
            <a:custGeom>
              <a:rect b="b" l="l" r="r" t="t"/>
              <a:pathLst>
                <a:path extrusionOk="0" h="5809" w="8124">
                  <a:moveTo>
                    <a:pt x="273" y="0"/>
                  </a:moveTo>
                  <a:lnTo>
                    <a:pt x="1" y="5808"/>
                  </a:lnTo>
                  <a:lnTo>
                    <a:pt x="8124" y="5808"/>
                  </a:lnTo>
                  <a:lnTo>
                    <a:pt x="8118"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8"/>
            <p:cNvSpPr/>
            <p:nvPr/>
          </p:nvSpPr>
          <p:spPr>
            <a:xfrm>
              <a:off x="3703100" y="4334125"/>
              <a:ext cx="219075" cy="160800"/>
            </a:xfrm>
            <a:custGeom>
              <a:rect b="b" l="l" r="r" t="t"/>
              <a:pathLst>
                <a:path extrusionOk="0" h="6432" w="8763">
                  <a:moveTo>
                    <a:pt x="8134" y="624"/>
                  </a:moveTo>
                  <a:lnTo>
                    <a:pt x="8139" y="5809"/>
                  </a:lnTo>
                  <a:lnTo>
                    <a:pt x="653" y="5809"/>
                  </a:lnTo>
                  <a:lnTo>
                    <a:pt x="897" y="624"/>
                  </a:lnTo>
                  <a:close/>
                  <a:moveTo>
                    <a:pt x="302" y="1"/>
                  </a:moveTo>
                  <a:lnTo>
                    <a:pt x="1" y="6432"/>
                  </a:lnTo>
                  <a:lnTo>
                    <a:pt x="8762" y="6432"/>
                  </a:lnTo>
                  <a:lnTo>
                    <a:pt x="87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8"/>
            <p:cNvSpPr/>
            <p:nvPr/>
          </p:nvSpPr>
          <p:spPr>
            <a:xfrm>
              <a:off x="2898875" y="4341925"/>
              <a:ext cx="230800" cy="145225"/>
            </a:xfrm>
            <a:custGeom>
              <a:rect b="b" l="l" r="r" t="t"/>
              <a:pathLst>
                <a:path extrusionOk="0" h="5809" w="9232">
                  <a:moveTo>
                    <a:pt x="1385" y="0"/>
                  </a:moveTo>
                  <a:lnTo>
                    <a:pt x="0" y="5808"/>
                  </a:lnTo>
                  <a:lnTo>
                    <a:pt x="8124" y="5808"/>
                  </a:lnTo>
                  <a:lnTo>
                    <a:pt x="9231"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8"/>
            <p:cNvSpPr/>
            <p:nvPr/>
          </p:nvSpPr>
          <p:spPr>
            <a:xfrm>
              <a:off x="2889000" y="4334125"/>
              <a:ext cx="250075" cy="160800"/>
            </a:xfrm>
            <a:custGeom>
              <a:rect b="b" l="l" r="r" t="t"/>
              <a:pathLst>
                <a:path extrusionOk="0" h="6432" w="10003">
                  <a:moveTo>
                    <a:pt x="9250" y="624"/>
                  </a:moveTo>
                  <a:lnTo>
                    <a:pt x="8261" y="5809"/>
                  </a:lnTo>
                  <a:lnTo>
                    <a:pt x="789" y="5809"/>
                  </a:lnTo>
                  <a:lnTo>
                    <a:pt x="2026" y="624"/>
                  </a:lnTo>
                  <a:close/>
                  <a:moveTo>
                    <a:pt x="1534" y="1"/>
                  </a:moveTo>
                  <a:lnTo>
                    <a:pt x="1" y="6432"/>
                  </a:lnTo>
                  <a:lnTo>
                    <a:pt x="8777" y="6432"/>
                  </a:lnTo>
                  <a:lnTo>
                    <a:pt x="100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8"/>
            <p:cNvSpPr/>
            <p:nvPr/>
          </p:nvSpPr>
          <p:spPr>
            <a:xfrm>
              <a:off x="2695775" y="4341925"/>
              <a:ext cx="237750" cy="145225"/>
            </a:xfrm>
            <a:custGeom>
              <a:rect b="b" l="l" r="r" t="t"/>
              <a:pathLst>
                <a:path extrusionOk="0" h="5809" w="9510">
                  <a:moveTo>
                    <a:pt x="1663" y="0"/>
                  </a:moveTo>
                  <a:lnTo>
                    <a:pt x="1" y="5808"/>
                  </a:lnTo>
                  <a:lnTo>
                    <a:pt x="8124" y="5808"/>
                  </a:lnTo>
                  <a:lnTo>
                    <a:pt x="9509"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8"/>
            <p:cNvSpPr/>
            <p:nvPr/>
          </p:nvSpPr>
          <p:spPr>
            <a:xfrm>
              <a:off x="2685450" y="4334125"/>
              <a:ext cx="257950" cy="160800"/>
            </a:xfrm>
            <a:custGeom>
              <a:rect b="b" l="l" r="r" t="t"/>
              <a:pathLst>
                <a:path extrusionOk="0" h="6432" w="10318">
                  <a:moveTo>
                    <a:pt x="9528" y="624"/>
                  </a:moveTo>
                  <a:lnTo>
                    <a:pt x="8291" y="5809"/>
                  </a:lnTo>
                  <a:lnTo>
                    <a:pt x="827" y="5809"/>
                  </a:lnTo>
                  <a:lnTo>
                    <a:pt x="2311" y="624"/>
                  </a:lnTo>
                  <a:close/>
                  <a:moveTo>
                    <a:pt x="1842" y="1"/>
                  </a:moveTo>
                  <a:lnTo>
                    <a:pt x="1" y="6432"/>
                  </a:lnTo>
                  <a:lnTo>
                    <a:pt x="8783" y="6432"/>
                  </a:lnTo>
                  <a:lnTo>
                    <a:pt x="103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8"/>
            <p:cNvSpPr/>
            <p:nvPr/>
          </p:nvSpPr>
          <p:spPr>
            <a:xfrm>
              <a:off x="3508175" y="4341925"/>
              <a:ext cx="209950" cy="145225"/>
            </a:xfrm>
            <a:custGeom>
              <a:rect b="b" l="l" r="r" t="t"/>
              <a:pathLst>
                <a:path extrusionOk="0" h="5809" w="8398">
                  <a:moveTo>
                    <a:pt x="551" y="0"/>
                  </a:moveTo>
                  <a:lnTo>
                    <a:pt x="0" y="5808"/>
                  </a:lnTo>
                  <a:lnTo>
                    <a:pt x="8125" y="5808"/>
                  </a:lnTo>
                  <a:lnTo>
                    <a:pt x="839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8"/>
            <p:cNvSpPr/>
            <p:nvPr/>
          </p:nvSpPr>
          <p:spPr>
            <a:xfrm>
              <a:off x="3499600" y="4334125"/>
              <a:ext cx="226675" cy="160800"/>
            </a:xfrm>
            <a:custGeom>
              <a:rect b="b" l="l" r="r" t="t"/>
              <a:pathLst>
                <a:path extrusionOk="0" h="6432" w="9067">
                  <a:moveTo>
                    <a:pt x="8413" y="624"/>
                  </a:moveTo>
                  <a:lnTo>
                    <a:pt x="8169" y="5809"/>
                  </a:lnTo>
                  <a:lnTo>
                    <a:pt x="686" y="5809"/>
                  </a:lnTo>
                  <a:lnTo>
                    <a:pt x="1177" y="624"/>
                  </a:lnTo>
                  <a:close/>
                  <a:moveTo>
                    <a:pt x="610" y="1"/>
                  </a:moveTo>
                  <a:lnTo>
                    <a:pt x="1" y="6432"/>
                  </a:lnTo>
                  <a:lnTo>
                    <a:pt x="8765" y="6432"/>
                  </a:lnTo>
                  <a:lnTo>
                    <a:pt x="9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8"/>
            <p:cNvSpPr/>
            <p:nvPr/>
          </p:nvSpPr>
          <p:spPr>
            <a:xfrm>
              <a:off x="4698800" y="4341925"/>
              <a:ext cx="231075" cy="145225"/>
            </a:xfrm>
            <a:custGeom>
              <a:rect b="b" l="l" r="r" t="t"/>
              <a:pathLst>
                <a:path extrusionOk="0" h="5809" w="9243">
                  <a:moveTo>
                    <a:pt x="1" y="0"/>
                  </a:moveTo>
                  <a:lnTo>
                    <a:pt x="1118" y="5808"/>
                  </a:lnTo>
                  <a:lnTo>
                    <a:pt x="9243" y="5808"/>
                  </a:lnTo>
                  <a:lnTo>
                    <a:pt x="784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8"/>
            <p:cNvSpPr/>
            <p:nvPr/>
          </p:nvSpPr>
          <p:spPr>
            <a:xfrm>
              <a:off x="4689350" y="4334125"/>
              <a:ext cx="250425" cy="160800"/>
            </a:xfrm>
            <a:custGeom>
              <a:rect b="b" l="l" r="r" t="t"/>
              <a:pathLst>
                <a:path extrusionOk="0" h="6432" w="10017">
                  <a:moveTo>
                    <a:pt x="7978" y="624"/>
                  </a:moveTo>
                  <a:lnTo>
                    <a:pt x="9225" y="5809"/>
                  </a:lnTo>
                  <a:lnTo>
                    <a:pt x="1755" y="5809"/>
                  </a:lnTo>
                  <a:lnTo>
                    <a:pt x="756" y="624"/>
                  </a:lnTo>
                  <a:close/>
                  <a:moveTo>
                    <a:pt x="1" y="1"/>
                  </a:moveTo>
                  <a:lnTo>
                    <a:pt x="1239" y="6432"/>
                  </a:lnTo>
                  <a:lnTo>
                    <a:pt x="10016" y="6432"/>
                  </a:lnTo>
                  <a:lnTo>
                    <a:pt x="84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8"/>
            <p:cNvSpPr/>
            <p:nvPr/>
          </p:nvSpPr>
          <p:spPr>
            <a:xfrm>
              <a:off x="4502675" y="4341925"/>
              <a:ext cx="224100" cy="145225"/>
            </a:xfrm>
            <a:custGeom>
              <a:rect b="b" l="l" r="r" t="t"/>
              <a:pathLst>
                <a:path extrusionOk="0" h="5809" w="8964">
                  <a:moveTo>
                    <a:pt x="1" y="0"/>
                  </a:moveTo>
                  <a:lnTo>
                    <a:pt x="840" y="5808"/>
                  </a:lnTo>
                  <a:lnTo>
                    <a:pt x="8963" y="5808"/>
                  </a:lnTo>
                  <a:lnTo>
                    <a:pt x="7846"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8"/>
            <p:cNvSpPr/>
            <p:nvPr/>
          </p:nvSpPr>
          <p:spPr>
            <a:xfrm>
              <a:off x="4493675" y="4334125"/>
              <a:ext cx="242525" cy="160800"/>
            </a:xfrm>
            <a:custGeom>
              <a:rect b="b" l="l" r="r" t="t"/>
              <a:pathLst>
                <a:path extrusionOk="0" h="6432" w="9701">
                  <a:moveTo>
                    <a:pt x="7948" y="624"/>
                  </a:moveTo>
                  <a:lnTo>
                    <a:pt x="8947" y="5809"/>
                  </a:lnTo>
                  <a:lnTo>
                    <a:pt x="1469" y="5809"/>
                  </a:lnTo>
                  <a:lnTo>
                    <a:pt x="720" y="624"/>
                  </a:lnTo>
                  <a:close/>
                  <a:moveTo>
                    <a:pt x="1" y="1"/>
                  </a:moveTo>
                  <a:lnTo>
                    <a:pt x="930" y="6432"/>
                  </a:lnTo>
                  <a:lnTo>
                    <a:pt x="9701" y="6432"/>
                  </a:lnTo>
                  <a:lnTo>
                    <a:pt x="84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8"/>
            <p:cNvSpPr/>
            <p:nvPr/>
          </p:nvSpPr>
          <p:spPr>
            <a:xfrm>
              <a:off x="4110375" y="4341925"/>
              <a:ext cx="210200" cy="145225"/>
            </a:xfrm>
            <a:custGeom>
              <a:rect b="b" l="l" r="r" t="t"/>
              <a:pathLst>
                <a:path extrusionOk="0" h="5809" w="8408">
                  <a:moveTo>
                    <a:pt x="0" y="0"/>
                  </a:moveTo>
                  <a:lnTo>
                    <a:pt x="284" y="5808"/>
                  </a:lnTo>
                  <a:lnTo>
                    <a:pt x="8408" y="5808"/>
                  </a:lnTo>
                  <a:lnTo>
                    <a:pt x="784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8"/>
            <p:cNvSpPr/>
            <p:nvPr/>
          </p:nvSpPr>
          <p:spPr>
            <a:xfrm>
              <a:off x="4102200" y="4334125"/>
              <a:ext cx="226975" cy="160800"/>
            </a:xfrm>
            <a:custGeom>
              <a:rect b="b" l="l" r="r" t="t"/>
              <a:pathLst>
                <a:path extrusionOk="0" h="6432" w="9079">
                  <a:moveTo>
                    <a:pt x="7890" y="624"/>
                  </a:moveTo>
                  <a:lnTo>
                    <a:pt x="8391" y="5809"/>
                  </a:lnTo>
                  <a:lnTo>
                    <a:pt x="908" y="5809"/>
                  </a:lnTo>
                  <a:lnTo>
                    <a:pt x="655" y="624"/>
                  </a:lnTo>
                  <a:close/>
                  <a:moveTo>
                    <a:pt x="1" y="1"/>
                  </a:moveTo>
                  <a:lnTo>
                    <a:pt x="314" y="6432"/>
                  </a:lnTo>
                  <a:lnTo>
                    <a:pt x="9078" y="6432"/>
                  </a:lnTo>
                  <a:lnTo>
                    <a:pt x="84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8"/>
            <p:cNvSpPr/>
            <p:nvPr/>
          </p:nvSpPr>
          <p:spPr>
            <a:xfrm>
              <a:off x="2515175" y="4943250"/>
              <a:ext cx="2332975" cy="174675"/>
            </a:xfrm>
            <a:custGeom>
              <a:rect b="b" l="l" r="r" t="t"/>
              <a:pathLst>
                <a:path extrusionOk="0" h="6987" w="93319">
                  <a:moveTo>
                    <a:pt x="2001" y="0"/>
                  </a:moveTo>
                  <a:lnTo>
                    <a:pt x="0" y="6987"/>
                  </a:lnTo>
                  <a:lnTo>
                    <a:pt x="93318" y="6987"/>
                  </a:lnTo>
                  <a:lnTo>
                    <a:pt x="91974"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8"/>
            <p:cNvSpPr/>
            <p:nvPr/>
          </p:nvSpPr>
          <p:spPr>
            <a:xfrm>
              <a:off x="2504850" y="4935450"/>
              <a:ext cx="2352750" cy="190275"/>
            </a:xfrm>
            <a:custGeom>
              <a:rect b="b" l="l" r="r" t="t"/>
              <a:pathLst>
                <a:path extrusionOk="0" h="7611" w="94110">
                  <a:moveTo>
                    <a:pt x="92130" y="624"/>
                  </a:moveTo>
                  <a:lnTo>
                    <a:pt x="93354" y="6986"/>
                  </a:lnTo>
                  <a:lnTo>
                    <a:pt x="827" y="6986"/>
                  </a:lnTo>
                  <a:lnTo>
                    <a:pt x="2649" y="624"/>
                  </a:lnTo>
                  <a:close/>
                  <a:moveTo>
                    <a:pt x="2178" y="1"/>
                  </a:moveTo>
                  <a:lnTo>
                    <a:pt x="0" y="7610"/>
                  </a:lnTo>
                  <a:lnTo>
                    <a:pt x="94109" y="7610"/>
                  </a:lnTo>
                  <a:lnTo>
                    <a:pt x="926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8"/>
            <p:cNvSpPr/>
            <p:nvPr/>
          </p:nvSpPr>
          <p:spPr>
            <a:xfrm>
              <a:off x="4306525" y="4341925"/>
              <a:ext cx="217150" cy="145225"/>
            </a:xfrm>
            <a:custGeom>
              <a:rect b="b" l="l" r="r" t="t"/>
              <a:pathLst>
                <a:path extrusionOk="0" h="5809" w="8686">
                  <a:moveTo>
                    <a:pt x="1" y="0"/>
                  </a:moveTo>
                  <a:lnTo>
                    <a:pt x="562" y="5808"/>
                  </a:lnTo>
                  <a:lnTo>
                    <a:pt x="8686" y="5808"/>
                  </a:lnTo>
                  <a:lnTo>
                    <a:pt x="7847" y="0"/>
                  </a:ln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8"/>
            <p:cNvSpPr/>
            <p:nvPr/>
          </p:nvSpPr>
          <p:spPr>
            <a:xfrm>
              <a:off x="4297950" y="4334125"/>
              <a:ext cx="234700" cy="160800"/>
            </a:xfrm>
            <a:custGeom>
              <a:rect b="b" l="l" r="r" t="t"/>
              <a:pathLst>
                <a:path extrusionOk="0" h="6432" w="9388">
                  <a:moveTo>
                    <a:pt x="7919" y="624"/>
                  </a:moveTo>
                  <a:lnTo>
                    <a:pt x="8669" y="5809"/>
                  </a:lnTo>
                  <a:lnTo>
                    <a:pt x="1187" y="5809"/>
                  </a:lnTo>
                  <a:lnTo>
                    <a:pt x="687" y="624"/>
                  </a:lnTo>
                  <a:close/>
                  <a:moveTo>
                    <a:pt x="0" y="1"/>
                  </a:moveTo>
                  <a:lnTo>
                    <a:pt x="622" y="6432"/>
                  </a:lnTo>
                  <a:lnTo>
                    <a:pt x="9388" y="6432"/>
                  </a:lnTo>
                  <a:lnTo>
                    <a:pt x="84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8"/>
            <p:cNvSpPr/>
            <p:nvPr/>
          </p:nvSpPr>
          <p:spPr>
            <a:xfrm>
              <a:off x="3753875" y="2050075"/>
              <a:ext cx="831275" cy="1058025"/>
            </a:xfrm>
            <a:custGeom>
              <a:rect b="b" l="l" r="r" t="t"/>
              <a:pathLst>
                <a:path extrusionOk="0" h="42321" w="33251">
                  <a:moveTo>
                    <a:pt x="16626" y="0"/>
                  </a:moveTo>
                  <a:cubicBezTo>
                    <a:pt x="12216" y="0"/>
                    <a:pt x="7987" y="2229"/>
                    <a:pt x="4870" y="6197"/>
                  </a:cubicBezTo>
                  <a:cubicBezTo>
                    <a:pt x="1752" y="10166"/>
                    <a:pt x="1" y="15548"/>
                    <a:pt x="1" y="21160"/>
                  </a:cubicBezTo>
                  <a:cubicBezTo>
                    <a:pt x="1" y="26771"/>
                    <a:pt x="1752" y="32153"/>
                    <a:pt x="4870" y="36122"/>
                  </a:cubicBezTo>
                  <a:cubicBezTo>
                    <a:pt x="7987" y="40090"/>
                    <a:pt x="12216" y="42320"/>
                    <a:pt x="16626" y="42320"/>
                  </a:cubicBezTo>
                  <a:cubicBezTo>
                    <a:pt x="21035" y="42320"/>
                    <a:pt x="25264" y="40090"/>
                    <a:pt x="28381" y="36122"/>
                  </a:cubicBezTo>
                  <a:cubicBezTo>
                    <a:pt x="31499" y="32153"/>
                    <a:pt x="33250" y="26771"/>
                    <a:pt x="33250" y="21160"/>
                  </a:cubicBezTo>
                  <a:cubicBezTo>
                    <a:pt x="33250" y="15548"/>
                    <a:pt x="31499" y="10166"/>
                    <a:pt x="28381" y="6197"/>
                  </a:cubicBezTo>
                  <a:cubicBezTo>
                    <a:pt x="25264" y="2229"/>
                    <a:pt x="21035" y="0"/>
                    <a:pt x="16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8"/>
            <p:cNvSpPr/>
            <p:nvPr/>
          </p:nvSpPr>
          <p:spPr>
            <a:xfrm>
              <a:off x="3746075" y="2042275"/>
              <a:ext cx="846850" cy="1073600"/>
            </a:xfrm>
            <a:custGeom>
              <a:rect b="b" l="l" r="r" t="t"/>
              <a:pathLst>
                <a:path extrusionOk="0" h="42944" w="33874">
                  <a:moveTo>
                    <a:pt x="16937" y="624"/>
                  </a:moveTo>
                  <a:cubicBezTo>
                    <a:pt x="25933" y="624"/>
                    <a:pt x="33251" y="9976"/>
                    <a:pt x="33251" y="21472"/>
                  </a:cubicBezTo>
                  <a:cubicBezTo>
                    <a:pt x="33251" y="32968"/>
                    <a:pt x="25933" y="42321"/>
                    <a:pt x="16937" y="42321"/>
                  </a:cubicBezTo>
                  <a:cubicBezTo>
                    <a:pt x="7942" y="42321"/>
                    <a:pt x="624" y="32968"/>
                    <a:pt x="624" y="21472"/>
                  </a:cubicBezTo>
                  <a:cubicBezTo>
                    <a:pt x="624" y="9976"/>
                    <a:pt x="7942" y="624"/>
                    <a:pt x="16937" y="624"/>
                  </a:cubicBezTo>
                  <a:close/>
                  <a:moveTo>
                    <a:pt x="16937" y="1"/>
                  </a:moveTo>
                  <a:cubicBezTo>
                    <a:pt x="7599" y="1"/>
                    <a:pt x="0" y="9633"/>
                    <a:pt x="0" y="21472"/>
                  </a:cubicBezTo>
                  <a:cubicBezTo>
                    <a:pt x="0" y="33311"/>
                    <a:pt x="7599" y="42943"/>
                    <a:pt x="16937" y="42943"/>
                  </a:cubicBezTo>
                  <a:cubicBezTo>
                    <a:pt x="26276" y="42943"/>
                    <a:pt x="33874" y="33310"/>
                    <a:pt x="33874" y="21472"/>
                  </a:cubicBezTo>
                  <a:cubicBezTo>
                    <a:pt x="33874" y="9634"/>
                    <a:pt x="26276" y="1"/>
                    <a:pt x="16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8"/>
            <p:cNvSpPr/>
            <p:nvPr/>
          </p:nvSpPr>
          <p:spPr>
            <a:xfrm>
              <a:off x="3061600" y="2704300"/>
              <a:ext cx="481125" cy="1222125"/>
            </a:xfrm>
            <a:custGeom>
              <a:rect b="b" l="l" r="r" t="t"/>
              <a:pathLst>
                <a:path extrusionOk="0" h="48885" w="19245">
                  <a:moveTo>
                    <a:pt x="14350" y="865"/>
                  </a:moveTo>
                  <a:lnTo>
                    <a:pt x="18595" y="4740"/>
                  </a:lnTo>
                  <a:lnTo>
                    <a:pt x="13979" y="45271"/>
                  </a:lnTo>
                  <a:cubicBezTo>
                    <a:pt x="13213" y="45726"/>
                    <a:pt x="9251" y="48026"/>
                    <a:pt x="7002" y="48251"/>
                  </a:cubicBezTo>
                  <a:cubicBezTo>
                    <a:pt x="6947" y="48256"/>
                    <a:pt x="6890" y="48259"/>
                    <a:pt x="6832" y="48259"/>
                  </a:cubicBezTo>
                  <a:cubicBezTo>
                    <a:pt x="5856" y="48259"/>
                    <a:pt x="4496" y="47535"/>
                    <a:pt x="3055" y="46232"/>
                  </a:cubicBezTo>
                  <a:cubicBezTo>
                    <a:pt x="1571" y="44888"/>
                    <a:pt x="624" y="43500"/>
                    <a:pt x="624" y="43144"/>
                  </a:cubicBezTo>
                  <a:cubicBezTo>
                    <a:pt x="730" y="42022"/>
                    <a:pt x="10421" y="12684"/>
                    <a:pt x="14350" y="865"/>
                  </a:cubicBezTo>
                  <a:close/>
                  <a:moveTo>
                    <a:pt x="14206" y="0"/>
                  </a:moveTo>
                  <a:cubicBezTo>
                    <a:pt x="14079" y="0"/>
                    <a:pt x="13955" y="78"/>
                    <a:pt x="13910" y="214"/>
                  </a:cubicBezTo>
                  <a:cubicBezTo>
                    <a:pt x="12487" y="4496"/>
                    <a:pt x="1" y="42079"/>
                    <a:pt x="1" y="43133"/>
                  </a:cubicBezTo>
                  <a:cubicBezTo>
                    <a:pt x="1" y="43869"/>
                    <a:pt x="1342" y="45522"/>
                    <a:pt x="2637" y="46694"/>
                  </a:cubicBezTo>
                  <a:cubicBezTo>
                    <a:pt x="3562" y="47531"/>
                    <a:pt x="5293" y="48884"/>
                    <a:pt x="6821" y="48884"/>
                  </a:cubicBezTo>
                  <a:cubicBezTo>
                    <a:pt x="6903" y="48884"/>
                    <a:pt x="6984" y="48880"/>
                    <a:pt x="7065" y="48872"/>
                  </a:cubicBezTo>
                  <a:cubicBezTo>
                    <a:pt x="9690" y="48609"/>
                    <a:pt x="14242" y="45843"/>
                    <a:pt x="14434" y="45725"/>
                  </a:cubicBezTo>
                  <a:cubicBezTo>
                    <a:pt x="14517" y="45676"/>
                    <a:pt x="14571" y="45591"/>
                    <a:pt x="14582" y="45496"/>
                  </a:cubicBezTo>
                  <a:lnTo>
                    <a:pt x="19234" y="4652"/>
                  </a:lnTo>
                  <a:cubicBezTo>
                    <a:pt x="19245" y="4553"/>
                    <a:pt x="19208" y="4455"/>
                    <a:pt x="19134" y="4387"/>
                  </a:cubicBezTo>
                  <a:lnTo>
                    <a:pt x="14416" y="82"/>
                  </a:lnTo>
                  <a:cubicBezTo>
                    <a:pt x="14355" y="26"/>
                    <a:pt x="14280" y="0"/>
                    <a:pt x="14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8"/>
            <p:cNvSpPr/>
            <p:nvPr/>
          </p:nvSpPr>
          <p:spPr>
            <a:xfrm>
              <a:off x="3416725" y="2567300"/>
              <a:ext cx="1633975" cy="1503025"/>
            </a:xfrm>
            <a:custGeom>
              <a:rect b="b" l="l" r="r" t="t"/>
              <a:pathLst>
                <a:path extrusionOk="0" h="60121" w="65359">
                  <a:moveTo>
                    <a:pt x="32542" y="0"/>
                  </a:moveTo>
                  <a:lnTo>
                    <a:pt x="27577" y="276"/>
                  </a:lnTo>
                  <a:lnTo>
                    <a:pt x="0" y="5792"/>
                  </a:lnTo>
                  <a:lnTo>
                    <a:pt x="4418" y="60120"/>
                  </a:lnTo>
                  <a:lnTo>
                    <a:pt x="58196" y="60120"/>
                  </a:lnTo>
                  <a:lnTo>
                    <a:pt x="65359" y="3585"/>
                  </a:lnTo>
                  <a:lnTo>
                    <a:pt x="325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8"/>
            <p:cNvSpPr/>
            <p:nvPr/>
          </p:nvSpPr>
          <p:spPr>
            <a:xfrm>
              <a:off x="3408625" y="2559500"/>
              <a:ext cx="1650400" cy="1518600"/>
            </a:xfrm>
            <a:custGeom>
              <a:rect b="b" l="l" r="r" t="t"/>
              <a:pathLst>
                <a:path extrusionOk="0" h="60744" w="66016">
                  <a:moveTo>
                    <a:pt x="32832" y="622"/>
                  </a:moveTo>
                  <a:lnTo>
                    <a:pt x="65335" y="4173"/>
                  </a:lnTo>
                  <a:lnTo>
                    <a:pt x="58245" y="60121"/>
                  </a:lnTo>
                  <a:lnTo>
                    <a:pt x="5029" y="60121"/>
                  </a:lnTo>
                  <a:lnTo>
                    <a:pt x="658" y="6355"/>
                  </a:lnTo>
                  <a:lnTo>
                    <a:pt x="27941" y="899"/>
                  </a:lnTo>
                  <a:lnTo>
                    <a:pt x="32832" y="622"/>
                  </a:lnTo>
                  <a:close/>
                  <a:moveTo>
                    <a:pt x="32849" y="1"/>
                  </a:moveTo>
                  <a:lnTo>
                    <a:pt x="27885" y="277"/>
                  </a:lnTo>
                  <a:cubicBezTo>
                    <a:pt x="27871" y="277"/>
                    <a:pt x="27856" y="279"/>
                    <a:pt x="27841" y="282"/>
                  </a:cubicBezTo>
                  <a:lnTo>
                    <a:pt x="263" y="5798"/>
                  </a:lnTo>
                  <a:cubicBezTo>
                    <a:pt x="108" y="5829"/>
                    <a:pt x="1" y="5971"/>
                    <a:pt x="14" y="6129"/>
                  </a:cubicBezTo>
                  <a:lnTo>
                    <a:pt x="4432" y="60457"/>
                  </a:lnTo>
                  <a:cubicBezTo>
                    <a:pt x="4445" y="60619"/>
                    <a:pt x="4580" y="60744"/>
                    <a:pt x="4742" y="60744"/>
                  </a:cubicBezTo>
                  <a:lnTo>
                    <a:pt x="58520" y="60744"/>
                  </a:lnTo>
                  <a:cubicBezTo>
                    <a:pt x="58677" y="60744"/>
                    <a:pt x="58810" y="60628"/>
                    <a:pt x="58830" y="60472"/>
                  </a:cubicBezTo>
                  <a:lnTo>
                    <a:pt x="65993" y="3937"/>
                  </a:lnTo>
                  <a:cubicBezTo>
                    <a:pt x="66015" y="3765"/>
                    <a:pt x="65892" y="3607"/>
                    <a:pt x="65718" y="3588"/>
                  </a:cubicBezTo>
                  <a:lnTo>
                    <a:pt x="328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8"/>
            <p:cNvSpPr/>
            <p:nvPr/>
          </p:nvSpPr>
          <p:spPr>
            <a:xfrm>
              <a:off x="3747650" y="2491300"/>
              <a:ext cx="1027300" cy="1523850"/>
            </a:xfrm>
            <a:custGeom>
              <a:rect b="b" l="l" r="r" t="t"/>
              <a:pathLst>
                <a:path extrusionOk="0" h="60954" w="41092">
                  <a:moveTo>
                    <a:pt x="17213" y="1"/>
                  </a:moveTo>
                  <a:cubicBezTo>
                    <a:pt x="13945" y="1"/>
                    <a:pt x="11410" y="256"/>
                    <a:pt x="11410" y="256"/>
                  </a:cubicBezTo>
                  <a:cubicBezTo>
                    <a:pt x="11410" y="256"/>
                    <a:pt x="6933" y="2699"/>
                    <a:pt x="5829" y="4906"/>
                  </a:cubicBezTo>
                  <a:cubicBezTo>
                    <a:pt x="4727" y="7112"/>
                    <a:pt x="0" y="23448"/>
                    <a:pt x="0" y="23448"/>
                  </a:cubicBezTo>
                  <a:lnTo>
                    <a:pt x="7723" y="25103"/>
                  </a:lnTo>
                  <a:lnTo>
                    <a:pt x="276" y="28688"/>
                  </a:lnTo>
                  <a:lnTo>
                    <a:pt x="11541" y="60954"/>
                  </a:lnTo>
                  <a:lnTo>
                    <a:pt x="29466" y="59850"/>
                  </a:lnTo>
                  <a:lnTo>
                    <a:pt x="41092" y="25930"/>
                  </a:lnTo>
                  <a:lnTo>
                    <a:pt x="33921" y="22896"/>
                  </a:lnTo>
                  <a:lnTo>
                    <a:pt x="40264" y="20138"/>
                  </a:lnTo>
                  <a:cubicBezTo>
                    <a:pt x="40264" y="20138"/>
                    <a:pt x="34198" y="8556"/>
                    <a:pt x="30887" y="3592"/>
                  </a:cubicBezTo>
                  <a:cubicBezTo>
                    <a:pt x="28889" y="594"/>
                    <a:pt x="22198" y="1"/>
                    <a:pt x="17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8"/>
            <p:cNvSpPr/>
            <p:nvPr/>
          </p:nvSpPr>
          <p:spPr>
            <a:xfrm>
              <a:off x="3738900" y="2483300"/>
              <a:ext cx="1044725" cy="1539650"/>
            </a:xfrm>
            <a:custGeom>
              <a:rect b="b" l="l" r="r" t="t"/>
              <a:pathLst>
                <a:path extrusionOk="0" h="61586" w="41789">
                  <a:moveTo>
                    <a:pt x="17572" y="636"/>
                  </a:moveTo>
                  <a:cubicBezTo>
                    <a:pt x="22492" y="636"/>
                    <a:pt x="29060" y="1208"/>
                    <a:pt x="30978" y="4086"/>
                  </a:cubicBezTo>
                  <a:cubicBezTo>
                    <a:pt x="33946" y="8537"/>
                    <a:pt x="39209" y="18464"/>
                    <a:pt x="40181" y="20307"/>
                  </a:cubicBezTo>
                  <a:lnTo>
                    <a:pt x="34147" y="22930"/>
                  </a:lnTo>
                  <a:cubicBezTo>
                    <a:pt x="33896" y="23039"/>
                    <a:pt x="33897" y="23396"/>
                    <a:pt x="34149" y="23503"/>
                  </a:cubicBezTo>
                  <a:lnTo>
                    <a:pt x="41052" y="26425"/>
                  </a:lnTo>
                  <a:lnTo>
                    <a:pt x="29588" y="59872"/>
                  </a:lnTo>
                  <a:lnTo>
                    <a:pt x="12107" y="60948"/>
                  </a:lnTo>
                  <a:lnTo>
                    <a:pt x="1012" y="29168"/>
                  </a:lnTo>
                  <a:lnTo>
                    <a:pt x="8207" y="25705"/>
                  </a:lnTo>
                  <a:cubicBezTo>
                    <a:pt x="8327" y="25646"/>
                    <a:pt x="8397" y="25519"/>
                    <a:pt x="8381" y="25386"/>
                  </a:cubicBezTo>
                  <a:cubicBezTo>
                    <a:pt x="8365" y="25254"/>
                    <a:pt x="8267" y="25147"/>
                    <a:pt x="8137" y="25119"/>
                  </a:cubicBezTo>
                  <a:lnTo>
                    <a:pt x="743" y="23534"/>
                  </a:lnTo>
                  <a:cubicBezTo>
                    <a:pt x="1412" y="21234"/>
                    <a:pt x="5465" y="7352"/>
                    <a:pt x="6459" y="5366"/>
                  </a:cubicBezTo>
                  <a:cubicBezTo>
                    <a:pt x="7441" y="3401"/>
                    <a:pt x="11344" y="1167"/>
                    <a:pt x="11855" y="879"/>
                  </a:cubicBezTo>
                  <a:cubicBezTo>
                    <a:pt x="12268" y="841"/>
                    <a:pt x="14625" y="636"/>
                    <a:pt x="17572" y="636"/>
                  </a:cubicBezTo>
                  <a:close/>
                  <a:moveTo>
                    <a:pt x="17594" y="1"/>
                  </a:moveTo>
                  <a:cubicBezTo>
                    <a:pt x="14455" y="1"/>
                    <a:pt x="11985" y="240"/>
                    <a:pt x="11729" y="265"/>
                  </a:cubicBezTo>
                  <a:cubicBezTo>
                    <a:pt x="11687" y="270"/>
                    <a:pt x="11648" y="283"/>
                    <a:pt x="11611" y="302"/>
                  </a:cubicBezTo>
                  <a:cubicBezTo>
                    <a:pt x="11425" y="405"/>
                    <a:pt x="7034" y="2820"/>
                    <a:pt x="5901" y="5087"/>
                  </a:cubicBezTo>
                  <a:cubicBezTo>
                    <a:pt x="4798" y="7293"/>
                    <a:pt x="244" y="23013"/>
                    <a:pt x="51" y="23682"/>
                  </a:cubicBezTo>
                  <a:cubicBezTo>
                    <a:pt x="0" y="23856"/>
                    <a:pt x="108" y="24036"/>
                    <a:pt x="285" y="24073"/>
                  </a:cubicBezTo>
                  <a:lnTo>
                    <a:pt x="7117" y="25537"/>
                  </a:lnTo>
                  <a:lnTo>
                    <a:pt x="492" y="28727"/>
                  </a:lnTo>
                  <a:cubicBezTo>
                    <a:pt x="348" y="28796"/>
                    <a:pt x="279" y="28962"/>
                    <a:pt x="332" y="29111"/>
                  </a:cubicBezTo>
                  <a:lnTo>
                    <a:pt x="11597" y="61376"/>
                  </a:lnTo>
                  <a:cubicBezTo>
                    <a:pt x="11640" y="61501"/>
                    <a:pt x="11758" y="61585"/>
                    <a:pt x="11891" y="61585"/>
                  </a:cubicBezTo>
                  <a:lnTo>
                    <a:pt x="11908" y="61585"/>
                  </a:lnTo>
                  <a:lnTo>
                    <a:pt x="29834" y="60482"/>
                  </a:lnTo>
                  <a:cubicBezTo>
                    <a:pt x="29960" y="60475"/>
                    <a:pt x="30069" y="60391"/>
                    <a:pt x="30110" y="60272"/>
                  </a:cubicBezTo>
                  <a:lnTo>
                    <a:pt x="41735" y="26352"/>
                  </a:lnTo>
                  <a:cubicBezTo>
                    <a:pt x="41788" y="26197"/>
                    <a:pt x="41713" y="26027"/>
                    <a:pt x="41563" y="25963"/>
                  </a:cubicBezTo>
                  <a:lnTo>
                    <a:pt x="35061" y="23213"/>
                  </a:lnTo>
                  <a:lnTo>
                    <a:pt x="40738" y="20745"/>
                  </a:lnTo>
                  <a:cubicBezTo>
                    <a:pt x="40904" y="20673"/>
                    <a:pt x="40973" y="20475"/>
                    <a:pt x="40889" y="20315"/>
                  </a:cubicBezTo>
                  <a:cubicBezTo>
                    <a:pt x="40829" y="20199"/>
                    <a:pt x="34777" y="8660"/>
                    <a:pt x="31496" y="3740"/>
                  </a:cubicBezTo>
                  <a:cubicBezTo>
                    <a:pt x="29416" y="619"/>
                    <a:pt x="22640" y="1"/>
                    <a:pt x="17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8"/>
            <p:cNvSpPr/>
            <p:nvPr/>
          </p:nvSpPr>
          <p:spPr>
            <a:xfrm>
              <a:off x="4009650" y="2629350"/>
              <a:ext cx="481550" cy="1454750"/>
            </a:xfrm>
            <a:custGeom>
              <a:rect b="b" l="l" r="r" t="t"/>
              <a:pathLst>
                <a:path extrusionOk="0" h="58190" w="19262">
                  <a:moveTo>
                    <a:pt x="14892" y="1"/>
                  </a:moveTo>
                  <a:lnTo>
                    <a:pt x="0" y="1379"/>
                  </a:lnTo>
                  <a:lnTo>
                    <a:pt x="233" y="58190"/>
                  </a:lnTo>
                  <a:lnTo>
                    <a:pt x="19261" y="57638"/>
                  </a:lnTo>
                  <a:lnTo>
                    <a:pt x="148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8"/>
            <p:cNvSpPr/>
            <p:nvPr/>
          </p:nvSpPr>
          <p:spPr>
            <a:xfrm>
              <a:off x="4001825" y="2621550"/>
              <a:ext cx="497325" cy="1470375"/>
            </a:xfrm>
            <a:custGeom>
              <a:rect b="b" l="l" r="r" t="t"/>
              <a:pathLst>
                <a:path extrusionOk="0" h="58815" w="19893">
                  <a:moveTo>
                    <a:pt x="14918" y="652"/>
                  </a:moveTo>
                  <a:lnTo>
                    <a:pt x="19239" y="57648"/>
                  </a:lnTo>
                  <a:lnTo>
                    <a:pt x="857" y="58180"/>
                  </a:lnTo>
                  <a:lnTo>
                    <a:pt x="626" y="1975"/>
                  </a:lnTo>
                  <a:lnTo>
                    <a:pt x="14918" y="652"/>
                  </a:lnTo>
                  <a:close/>
                  <a:moveTo>
                    <a:pt x="15208" y="1"/>
                  </a:moveTo>
                  <a:cubicBezTo>
                    <a:pt x="15197" y="1"/>
                    <a:pt x="15187" y="1"/>
                    <a:pt x="15176" y="3"/>
                  </a:cubicBezTo>
                  <a:lnTo>
                    <a:pt x="285" y="1381"/>
                  </a:lnTo>
                  <a:cubicBezTo>
                    <a:pt x="123" y="1396"/>
                    <a:pt x="1" y="1531"/>
                    <a:pt x="2" y="1692"/>
                  </a:cubicBezTo>
                  <a:lnTo>
                    <a:pt x="235" y="58503"/>
                  </a:lnTo>
                  <a:cubicBezTo>
                    <a:pt x="235" y="58675"/>
                    <a:pt x="374" y="58813"/>
                    <a:pt x="546" y="58813"/>
                  </a:cubicBezTo>
                  <a:lnTo>
                    <a:pt x="555" y="58814"/>
                  </a:lnTo>
                  <a:lnTo>
                    <a:pt x="19584" y="58262"/>
                  </a:lnTo>
                  <a:cubicBezTo>
                    <a:pt x="19669" y="58260"/>
                    <a:pt x="19750" y="58222"/>
                    <a:pt x="19806" y="58159"/>
                  </a:cubicBezTo>
                  <a:cubicBezTo>
                    <a:pt x="19863" y="58095"/>
                    <a:pt x="19892" y="58011"/>
                    <a:pt x="19887" y="57926"/>
                  </a:cubicBezTo>
                  <a:lnTo>
                    <a:pt x="15516" y="289"/>
                  </a:lnTo>
                  <a:cubicBezTo>
                    <a:pt x="15510" y="206"/>
                    <a:pt x="15470" y="128"/>
                    <a:pt x="15406" y="74"/>
                  </a:cubicBezTo>
                  <a:cubicBezTo>
                    <a:pt x="15350" y="27"/>
                    <a:pt x="15280" y="1"/>
                    <a:pt x="152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8"/>
            <p:cNvSpPr/>
            <p:nvPr/>
          </p:nvSpPr>
          <p:spPr>
            <a:xfrm>
              <a:off x="3954475" y="2291525"/>
              <a:ext cx="448200" cy="825350"/>
            </a:xfrm>
            <a:custGeom>
              <a:rect b="b" l="l" r="r" t="t"/>
              <a:pathLst>
                <a:path extrusionOk="0" h="33014" w="17928">
                  <a:moveTo>
                    <a:pt x="1" y="1"/>
                  </a:moveTo>
                  <a:cubicBezTo>
                    <a:pt x="1" y="1"/>
                    <a:pt x="1931" y="10756"/>
                    <a:pt x="2207" y="13514"/>
                  </a:cubicBezTo>
                  <a:cubicBezTo>
                    <a:pt x="2462" y="16065"/>
                    <a:pt x="8580" y="33013"/>
                    <a:pt x="11182" y="33013"/>
                  </a:cubicBezTo>
                  <a:cubicBezTo>
                    <a:pt x="11393" y="33013"/>
                    <a:pt x="11581" y="32902"/>
                    <a:pt x="11741" y="32662"/>
                  </a:cubicBezTo>
                  <a:cubicBezTo>
                    <a:pt x="14066" y="29174"/>
                    <a:pt x="16823" y="18202"/>
                    <a:pt x="17375" y="15720"/>
                  </a:cubicBezTo>
                  <a:cubicBezTo>
                    <a:pt x="17926" y="13238"/>
                    <a:pt x="17927" y="2483"/>
                    <a:pt x="17927" y="2483"/>
                  </a:cubicBezTo>
                  <a:lnTo>
                    <a:pt x="17927" y="2483"/>
                  </a:lnTo>
                  <a:cubicBezTo>
                    <a:pt x="17927" y="2483"/>
                    <a:pt x="15585" y="4103"/>
                    <a:pt x="11572" y="4103"/>
                  </a:cubicBezTo>
                  <a:cubicBezTo>
                    <a:pt x="8561" y="4103"/>
                    <a:pt x="4610" y="3192"/>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8"/>
            <p:cNvSpPr/>
            <p:nvPr/>
          </p:nvSpPr>
          <p:spPr>
            <a:xfrm>
              <a:off x="3945875" y="2283725"/>
              <a:ext cx="464550" cy="840925"/>
            </a:xfrm>
            <a:custGeom>
              <a:rect b="b" l="l" r="r" t="t"/>
              <a:pathLst>
                <a:path extrusionOk="0" h="33637" w="18582">
                  <a:moveTo>
                    <a:pt x="782" y="983"/>
                  </a:moveTo>
                  <a:lnTo>
                    <a:pt x="782" y="983"/>
                  </a:lnTo>
                  <a:cubicBezTo>
                    <a:pt x="5164" y="3863"/>
                    <a:pt x="8959" y="4703"/>
                    <a:pt x="11897" y="4703"/>
                  </a:cubicBezTo>
                  <a:cubicBezTo>
                    <a:pt x="14932" y="4703"/>
                    <a:pt x="17052" y="3806"/>
                    <a:pt x="17957" y="3334"/>
                  </a:cubicBezTo>
                  <a:lnTo>
                    <a:pt x="17957" y="3334"/>
                  </a:lnTo>
                  <a:cubicBezTo>
                    <a:pt x="17948" y="5540"/>
                    <a:pt x="17881" y="13859"/>
                    <a:pt x="17414" y="15964"/>
                  </a:cubicBezTo>
                  <a:cubicBezTo>
                    <a:pt x="16855" y="18480"/>
                    <a:pt x="14104" y="29382"/>
                    <a:pt x="11825" y="32802"/>
                  </a:cubicBezTo>
                  <a:cubicBezTo>
                    <a:pt x="11714" y="32969"/>
                    <a:pt x="11616" y="33015"/>
                    <a:pt x="11527" y="33015"/>
                  </a:cubicBezTo>
                  <a:cubicBezTo>
                    <a:pt x="11496" y="33015"/>
                    <a:pt x="11466" y="33009"/>
                    <a:pt x="11437" y="33002"/>
                  </a:cubicBezTo>
                  <a:cubicBezTo>
                    <a:pt x="9036" y="32404"/>
                    <a:pt x="3130" y="16479"/>
                    <a:pt x="2862" y="13795"/>
                  </a:cubicBezTo>
                  <a:cubicBezTo>
                    <a:pt x="2626" y="11441"/>
                    <a:pt x="1222" y="3461"/>
                    <a:pt x="782" y="983"/>
                  </a:cubicBezTo>
                  <a:close/>
                  <a:moveTo>
                    <a:pt x="346" y="1"/>
                  </a:moveTo>
                  <a:cubicBezTo>
                    <a:pt x="165" y="1"/>
                    <a:pt x="1" y="162"/>
                    <a:pt x="38" y="368"/>
                  </a:cubicBezTo>
                  <a:cubicBezTo>
                    <a:pt x="57" y="475"/>
                    <a:pt x="1969" y="11142"/>
                    <a:pt x="2241" y="13857"/>
                  </a:cubicBezTo>
                  <a:cubicBezTo>
                    <a:pt x="2378" y="15230"/>
                    <a:pt x="4020" y="20142"/>
                    <a:pt x="5754" y="24369"/>
                  </a:cubicBezTo>
                  <a:cubicBezTo>
                    <a:pt x="7392" y="28362"/>
                    <a:pt x="9682" y="33207"/>
                    <a:pt x="11285" y="33606"/>
                  </a:cubicBezTo>
                  <a:cubicBezTo>
                    <a:pt x="11364" y="33626"/>
                    <a:pt x="11444" y="33637"/>
                    <a:pt x="11525" y="33637"/>
                  </a:cubicBezTo>
                  <a:cubicBezTo>
                    <a:pt x="11844" y="33637"/>
                    <a:pt x="12130" y="33469"/>
                    <a:pt x="12343" y="33147"/>
                  </a:cubicBezTo>
                  <a:cubicBezTo>
                    <a:pt x="14699" y="29614"/>
                    <a:pt x="17422" y="18802"/>
                    <a:pt x="18023" y="16100"/>
                  </a:cubicBezTo>
                  <a:cubicBezTo>
                    <a:pt x="18576" y="13613"/>
                    <a:pt x="18581" y="3235"/>
                    <a:pt x="18581" y="2796"/>
                  </a:cubicBezTo>
                  <a:cubicBezTo>
                    <a:pt x="18581" y="2612"/>
                    <a:pt x="18431" y="2483"/>
                    <a:pt x="18270" y="2483"/>
                  </a:cubicBezTo>
                  <a:cubicBezTo>
                    <a:pt x="18210" y="2483"/>
                    <a:pt x="18149" y="2501"/>
                    <a:pt x="18093" y="2539"/>
                  </a:cubicBezTo>
                  <a:cubicBezTo>
                    <a:pt x="18053" y="2567"/>
                    <a:pt x="15777" y="4089"/>
                    <a:pt x="11911" y="4089"/>
                  </a:cubicBezTo>
                  <a:cubicBezTo>
                    <a:pt x="8950" y="4089"/>
                    <a:pt x="5057" y="3197"/>
                    <a:pt x="521" y="57"/>
                  </a:cubicBezTo>
                  <a:cubicBezTo>
                    <a:pt x="465" y="18"/>
                    <a:pt x="405" y="1"/>
                    <a:pt x="3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8"/>
            <p:cNvSpPr/>
            <p:nvPr/>
          </p:nvSpPr>
          <p:spPr>
            <a:xfrm>
              <a:off x="3954475" y="2291525"/>
              <a:ext cx="448175" cy="345750"/>
            </a:xfrm>
            <a:custGeom>
              <a:rect b="b" l="l" r="r" t="t"/>
              <a:pathLst>
                <a:path extrusionOk="0" h="13830" w="17927">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8"/>
            <p:cNvSpPr/>
            <p:nvPr/>
          </p:nvSpPr>
          <p:spPr>
            <a:xfrm>
              <a:off x="3954475" y="2291525"/>
              <a:ext cx="448175" cy="345750"/>
            </a:xfrm>
            <a:custGeom>
              <a:rect b="b" l="l" r="r" t="t"/>
              <a:pathLst>
                <a:path extrusionOk="0" h="13830" w="17927">
                  <a:moveTo>
                    <a:pt x="1" y="1"/>
                  </a:moveTo>
                  <a:cubicBezTo>
                    <a:pt x="1" y="1"/>
                    <a:pt x="795" y="4428"/>
                    <a:pt x="1438" y="8330"/>
                  </a:cubicBezTo>
                  <a:cubicBezTo>
                    <a:pt x="2909" y="10218"/>
                    <a:pt x="5705" y="13176"/>
                    <a:pt x="9158" y="13728"/>
                  </a:cubicBezTo>
                  <a:cubicBezTo>
                    <a:pt x="9585" y="13796"/>
                    <a:pt x="10002" y="13829"/>
                    <a:pt x="10409" y="13829"/>
                  </a:cubicBezTo>
                  <a:cubicBezTo>
                    <a:pt x="13388" y="13829"/>
                    <a:pt x="15842" y="12078"/>
                    <a:pt x="17818" y="9634"/>
                  </a:cubicBezTo>
                  <a:cubicBezTo>
                    <a:pt x="17926" y="6108"/>
                    <a:pt x="17926" y="2483"/>
                    <a:pt x="17926" y="2483"/>
                  </a:cubicBezTo>
                  <a:lnTo>
                    <a:pt x="17926" y="2483"/>
                  </a:lnTo>
                  <a:cubicBezTo>
                    <a:pt x="17926" y="2483"/>
                    <a:pt x="15584" y="4104"/>
                    <a:pt x="11571" y="4104"/>
                  </a:cubicBezTo>
                  <a:cubicBezTo>
                    <a:pt x="8561" y="4104"/>
                    <a:pt x="4610" y="3192"/>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8"/>
            <p:cNvSpPr/>
            <p:nvPr/>
          </p:nvSpPr>
          <p:spPr>
            <a:xfrm>
              <a:off x="4547400" y="1983550"/>
              <a:ext cx="75875" cy="177025"/>
            </a:xfrm>
            <a:custGeom>
              <a:rect b="b" l="l" r="r" t="t"/>
              <a:pathLst>
                <a:path extrusionOk="0" h="7081" w="3035">
                  <a:moveTo>
                    <a:pt x="2123" y="1"/>
                  </a:moveTo>
                  <a:cubicBezTo>
                    <a:pt x="1230" y="1"/>
                    <a:pt x="1" y="1565"/>
                    <a:pt x="1" y="1565"/>
                  </a:cubicBezTo>
                  <a:lnTo>
                    <a:pt x="1" y="7080"/>
                  </a:lnTo>
                  <a:cubicBezTo>
                    <a:pt x="1" y="7080"/>
                    <a:pt x="3035" y="6528"/>
                    <a:pt x="3035" y="2116"/>
                  </a:cubicBezTo>
                  <a:cubicBezTo>
                    <a:pt x="3035" y="511"/>
                    <a:pt x="2634" y="1"/>
                    <a:pt x="2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8"/>
            <p:cNvSpPr/>
            <p:nvPr/>
          </p:nvSpPr>
          <p:spPr>
            <a:xfrm>
              <a:off x="4539600" y="1975775"/>
              <a:ext cx="91475" cy="192575"/>
            </a:xfrm>
            <a:custGeom>
              <a:rect b="b" l="l" r="r" t="t"/>
              <a:pathLst>
                <a:path extrusionOk="0" h="7703" w="3659">
                  <a:moveTo>
                    <a:pt x="2430" y="623"/>
                  </a:moveTo>
                  <a:cubicBezTo>
                    <a:pt x="2473" y="623"/>
                    <a:pt x="2514" y="629"/>
                    <a:pt x="2552" y="642"/>
                  </a:cubicBezTo>
                  <a:cubicBezTo>
                    <a:pt x="2696" y="693"/>
                    <a:pt x="3034" y="968"/>
                    <a:pt x="3034" y="2428"/>
                  </a:cubicBezTo>
                  <a:cubicBezTo>
                    <a:pt x="3034" y="5640"/>
                    <a:pt x="1381" y="6668"/>
                    <a:pt x="624" y="6969"/>
                  </a:cubicBezTo>
                  <a:lnTo>
                    <a:pt x="624" y="1985"/>
                  </a:lnTo>
                  <a:cubicBezTo>
                    <a:pt x="1121" y="1379"/>
                    <a:pt x="1944" y="623"/>
                    <a:pt x="2430" y="623"/>
                  </a:cubicBezTo>
                  <a:close/>
                  <a:moveTo>
                    <a:pt x="2439" y="1"/>
                  </a:moveTo>
                  <a:cubicBezTo>
                    <a:pt x="1447" y="1"/>
                    <a:pt x="306" y="1379"/>
                    <a:pt x="67" y="1682"/>
                  </a:cubicBezTo>
                  <a:cubicBezTo>
                    <a:pt x="25" y="1737"/>
                    <a:pt x="0" y="1805"/>
                    <a:pt x="0" y="1874"/>
                  </a:cubicBezTo>
                  <a:lnTo>
                    <a:pt x="0" y="7391"/>
                  </a:lnTo>
                  <a:cubicBezTo>
                    <a:pt x="0" y="7562"/>
                    <a:pt x="141" y="7703"/>
                    <a:pt x="312" y="7703"/>
                  </a:cubicBezTo>
                  <a:cubicBezTo>
                    <a:pt x="330" y="7703"/>
                    <a:pt x="349" y="7702"/>
                    <a:pt x="368" y="7698"/>
                  </a:cubicBezTo>
                  <a:cubicBezTo>
                    <a:pt x="401" y="7692"/>
                    <a:pt x="3658" y="7047"/>
                    <a:pt x="3658" y="2427"/>
                  </a:cubicBezTo>
                  <a:cubicBezTo>
                    <a:pt x="3658" y="1039"/>
                    <a:pt x="3361" y="263"/>
                    <a:pt x="2754" y="52"/>
                  </a:cubicBezTo>
                  <a:cubicBezTo>
                    <a:pt x="2651" y="17"/>
                    <a:pt x="2546" y="1"/>
                    <a:pt x="2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8"/>
            <p:cNvSpPr/>
            <p:nvPr/>
          </p:nvSpPr>
          <p:spPr>
            <a:xfrm>
              <a:off x="3795900" y="1498675"/>
              <a:ext cx="772225" cy="1036625"/>
            </a:xfrm>
            <a:custGeom>
              <a:rect b="b" l="l" r="r" t="t"/>
              <a:pathLst>
                <a:path extrusionOk="0" h="41465" w="30889">
                  <a:moveTo>
                    <a:pt x="18201" y="0"/>
                  </a:moveTo>
                  <a:cubicBezTo>
                    <a:pt x="14064" y="0"/>
                    <a:pt x="1931" y="2206"/>
                    <a:pt x="1" y="11859"/>
                  </a:cubicBezTo>
                  <a:cubicBezTo>
                    <a:pt x="1" y="11859"/>
                    <a:pt x="3586" y="28112"/>
                    <a:pt x="3586" y="30335"/>
                  </a:cubicBezTo>
                  <a:cubicBezTo>
                    <a:pt x="3586" y="35014"/>
                    <a:pt x="12410" y="40263"/>
                    <a:pt x="16272" y="41367"/>
                  </a:cubicBezTo>
                  <a:cubicBezTo>
                    <a:pt x="16504" y="41433"/>
                    <a:pt x="16756" y="41464"/>
                    <a:pt x="17024" y="41464"/>
                  </a:cubicBezTo>
                  <a:cubicBezTo>
                    <a:pt x="21228" y="41464"/>
                    <a:pt x="29542" y="33788"/>
                    <a:pt x="30061" y="31714"/>
                  </a:cubicBezTo>
                  <a:cubicBezTo>
                    <a:pt x="30612" y="29508"/>
                    <a:pt x="30888" y="10203"/>
                    <a:pt x="29785" y="6343"/>
                  </a:cubicBezTo>
                  <a:cubicBezTo>
                    <a:pt x="28681" y="2482"/>
                    <a:pt x="22338" y="0"/>
                    <a:pt x="18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8"/>
            <p:cNvSpPr/>
            <p:nvPr/>
          </p:nvSpPr>
          <p:spPr>
            <a:xfrm>
              <a:off x="3788075" y="1490875"/>
              <a:ext cx="788975" cy="1052225"/>
            </a:xfrm>
            <a:custGeom>
              <a:rect b="b" l="l" r="r" t="t"/>
              <a:pathLst>
                <a:path extrusionOk="0" h="42089" w="31559">
                  <a:moveTo>
                    <a:pt x="18512" y="625"/>
                  </a:moveTo>
                  <a:cubicBezTo>
                    <a:pt x="18513" y="625"/>
                    <a:pt x="18514" y="625"/>
                    <a:pt x="18515" y="625"/>
                  </a:cubicBezTo>
                  <a:cubicBezTo>
                    <a:pt x="22403" y="625"/>
                    <a:pt x="28730" y="3007"/>
                    <a:pt x="29798" y="6741"/>
                  </a:cubicBezTo>
                  <a:cubicBezTo>
                    <a:pt x="30900" y="10592"/>
                    <a:pt x="30590" y="29875"/>
                    <a:pt x="30071" y="31952"/>
                  </a:cubicBezTo>
                  <a:cubicBezTo>
                    <a:pt x="29737" y="33289"/>
                    <a:pt x="25376" y="37707"/>
                    <a:pt x="21325" y="40047"/>
                  </a:cubicBezTo>
                  <a:cubicBezTo>
                    <a:pt x="19703" y="40984"/>
                    <a:pt x="18344" y="41466"/>
                    <a:pt x="17339" y="41466"/>
                  </a:cubicBezTo>
                  <a:cubicBezTo>
                    <a:pt x="17095" y="41466"/>
                    <a:pt x="16871" y="41437"/>
                    <a:pt x="16670" y="41379"/>
                  </a:cubicBezTo>
                  <a:cubicBezTo>
                    <a:pt x="12865" y="40292"/>
                    <a:pt x="4210" y="35109"/>
                    <a:pt x="4210" y="30648"/>
                  </a:cubicBezTo>
                  <a:cubicBezTo>
                    <a:pt x="4210" y="28465"/>
                    <a:pt x="913" y="13444"/>
                    <a:pt x="633" y="12169"/>
                  </a:cubicBezTo>
                  <a:cubicBezTo>
                    <a:pt x="2567" y="2750"/>
                    <a:pt x="14478" y="625"/>
                    <a:pt x="18512" y="625"/>
                  </a:cubicBezTo>
                  <a:close/>
                  <a:moveTo>
                    <a:pt x="18515" y="1"/>
                  </a:moveTo>
                  <a:cubicBezTo>
                    <a:pt x="14341" y="1"/>
                    <a:pt x="1986" y="2225"/>
                    <a:pt x="8" y="12109"/>
                  </a:cubicBezTo>
                  <a:cubicBezTo>
                    <a:pt x="0" y="12151"/>
                    <a:pt x="0" y="12195"/>
                    <a:pt x="10" y="12237"/>
                  </a:cubicBezTo>
                  <a:cubicBezTo>
                    <a:pt x="45" y="12399"/>
                    <a:pt x="3587" y="28483"/>
                    <a:pt x="3587" y="30647"/>
                  </a:cubicBezTo>
                  <a:cubicBezTo>
                    <a:pt x="3587" y="35611"/>
                    <a:pt x="12751" y="40908"/>
                    <a:pt x="16498" y="41978"/>
                  </a:cubicBezTo>
                  <a:cubicBezTo>
                    <a:pt x="16757" y="42052"/>
                    <a:pt x="17037" y="42088"/>
                    <a:pt x="17342" y="42088"/>
                  </a:cubicBezTo>
                  <a:cubicBezTo>
                    <a:pt x="18467" y="42088"/>
                    <a:pt x="19907" y="41586"/>
                    <a:pt x="21636" y="40586"/>
                  </a:cubicBezTo>
                  <a:cubicBezTo>
                    <a:pt x="25725" y="38225"/>
                    <a:pt x="30268" y="33732"/>
                    <a:pt x="30675" y="32102"/>
                  </a:cubicBezTo>
                  <a:cubicBezTo>
                    <a:pt x="31218" y="29937"/>
                    <a:pt x="31559" y="10633"/>
                    <a:pt x="30397" y="6569"/>
                  </a:cubicBezTo>
                  <a:cubicBezTo>
                    <a:pt x="29234" y="2499"/>
                    <a:pt x="22693" y="1"/>
                    <a:pt x="18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8"/>
            <p:cNvSpPr/>
            <p:nvPr/>
          </p:nvSpPr>
          <p:spPr>
            <a:xfrm>
              <a:off x="3795900" y="1498675"/>
              <a:ext cx="772250" cy="1036625"/>
            </a:xfrm>
            <a:custGeom>
              <a:rect b="b" l="l" r="r" t="t"/>
              <a:pathLst>
                <a:path extrusionOk="0" h="41465" w="3089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8"/>
            <p:cNvSpPr/>
            <p:nvPr/>
          </p:nvSpPr>
          <p:spPr>
            <a:xfrm>
              <a:off x="3884775" y="2245675"/>
              <a:ext cx="222925" cy="246375"/>
            </a:xfrm>
            <a:custGeom>
              <a:rect b="b" l="l" r="r" t="t"/>
              <a:pathLst>
                <a:path extrusionOk="0" h="9855" w="8917">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8"/>
            <p:cNvSpPr/>
            <p:nvPr/>
          </p:nvSpPr>
          <p:spPr>
            <a:xfrm>
              <a:off x="3795900" y="1498675"/>
              <a:ext cx="772250" cy="1036625"/>
            </a:xfrm>
            <a:custGeom>
              <a:rect b="b" l="l" r="r" t="t"/>
              <a:pathLst>
                <a:path extrusionOk="0" h="41465" w="30890">
                  <a:moveTo>
                    <a:pt x="18202" y="0"/>
                  </a:moveTo>
                  <a:cubicBezTo>
                    <a:pt x="14065" y="0"/>
                    <a:pt x="1931" y="2207"/>
                    <a:pt x="1" y="11859"/>
                  </a:cubicBezTo>
                  <a:cubicBezTo>
                    <a:pt x="1" y="11859"/>
                    <a:pt x="2146" y="21582"/>
                    <a:pt x="3116" y="27016"/>
                  </a:cubicBezTo>
                  <a:cubicBezTo>
                    <a:pt x="3142" y="24538"/>
                    <a:pt x="3556" y="19749"/>
                    <a:pt x="6240" y="17662"/>
                  </a:cubicBezTo>
                  <a:cubicBezTo>
                    <a:pt x="9944" y="14780"/>
                    <a:pt x="16118" y="14369"/>
                    <a:pt x="19616" y="12722"/>
                  </a:cubicBezTo>
                  <a:cubicBezTo>
                    <a:pt x="23114" y="11077"/>
                    <a:pt x="23937" y="6755"/>
                    <a:pt x="23937" y="6755"/>
                  </a:cubicBezTo>
                  <a:cubicBezTo>
                    <a:pt x="23937" y="6755"/>
                    <a:pt x="24143" y="14369"/>
                    <a:pt x="25789" y="16220"/>
                  </a:cubicBezTo>
                  <a:cubicBezTo>
                    <a:pt x="27436" y="18072"/>
                    <a:pt x="29081" y="19307"/>
                    <a:pt x="29288" y="22600"/>
                  </a:cubicBezTo>
                  <a:cubicBezTo>
                    <a:pt x="29493" y="25892"/>
                    <a:pt x="30111" y="29186"/>
                    <a:pt x="28464" y="31859"/>
                  </a:cubicBezTo>
                  <a:cubicBezTo>
                    <a:pt x="26818" y="34534"/>
                    <a:pt x="20028" y="39679"/>
                    <a:pt x="16942" y="40707"/>
                  </a:cubicBezTo>
                  <a:cubicBezTo>
                    <a:pt x="16466" y="40866"/>
                    <a:pt x="16008" y="41009"/>
                    <a:pt x="15568" y="41138"/>
                  </a:cubicBezTo>
                  <a:cubicBezTo>
                    <a:pt x="15817" y="41226"/>
                    <a:pt x="16053" y="41304"/>
                    <a:pt x="16273" y="41367"/>
                  </a:cubicBezTo>
                  <a:cubicBezTo>
                    <a:pt x="16505" y="41433"/>
                    <a:pt x="16757" y="41465"/>
                    <a:pt x="17026" y="41465"/>
                  </a:cubicBezTo>
                  <a:cubicBezTo>
                    <a:pt x="21230" y="41465"/>
                    <a:pt x="29543" y="33788"/>
                    <a:pt x="30062" y="31715"/>
                  </a:cubicBezTo>
                  <a:cubicBezTo>
                    <a:pt x="30613" y="29508"/>
                    <a:pt x="30889" y="10204"/>
                    <a:pt x="29786" y="6343"/>
                  </a:cubicBezTo>
                  <a:cubicBezTo>
                    <a:pt x="28681" y="2482"/>
                    <a:pt x="22338" y="0"/>
                    <a:pt x="18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8"/>
            <p:cNvSpPr/>
            <p:nvPr/>
          </p:nvSpPr>
          <p:spPr>
            <a:xfrm>
              <a:off x="3884775" y="2245675"/>
              <a:ext cx="222925" cy="246375"/>
            </a:xfrm>
            <a:custGeom>
              <a:rect b="b" l="l" r="r" t="t"/>
              <a:pathLst>
                <a:path extrusionOk="0" h="9855" w="8917">
                  <a:moveTo>
                    <a:pt x="1" y="0"/>
                  </a:moveTo>
                  <a:lnTo>
                    <a:pt x="1" y="0"/>
                  </a:lnTo>
                  <a:cubicBezTo>
                    <a:pt x="19" y="183"/>
                    <a:pt x="31" y="342"/>
                    <a:pt x="31" y="455"/>
                  </a:cubicBezTo>
                  <a:cubicBezTo>
                    <a:pt x="31" y="3911"/>
                    <a:pt x="4844" y="7676"/>
                    <a:pt x="8916" y="9854"/>
                  </a:cubicBezTo>
                  <a:cubicBezTo>
                    <a:pt x="7416" y="8341"/>
                    <a:pt x="3286" y="4148"/>
                    <a:pt x="1451" y="1979"/>
                  </a:cubicBezTo>
                  <a:cubicBezTo>
                    <a:pt x="728" y="1125"/>
                    <a:pt x="279" y="48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8"/>
            <p:cNvSpPr/>
            <p:nvPr/>
          </p:nvSpPr>
          <p:spPr>
            <a:xfrm>
              <a:off x="4114050" y="2009750"/>
              <a:ext cx="38950" cy="69850"/>
            </a:xfrm>
            <a:custGeom>
              <a:rect b="b" l="l" r="r" t="t"/>
              <a:pathLst>
                <a:path extrusionOk="0" h="2794" w="1558">
                  <a:moveTo>
                    <a:pt x="779" y="1"/>
                  </a:moveTo>
                  <a:cubicBezTo>
                    <a:pt x="348" y="1"/>
                    <a:pt x="0" y="626"/>
                    <a:pt x="0" y="1397"/>
                  </a:cubicBezTo>
                  <a:cubicBezTo>
                    <a:pt x="0" y="2169"/>
                    <a:pt x="348" y="2794"/>
                    <a:pt x="779" y="2794"/>
                  </a:cubicBezTo>
                  <a:cubicBezTo>
                    <a:pt x="1209" y="2794"/>
                    <a:pt x="1558" y="2169"/>
                    <a:pt x="1558" y="1397"/>
                  </a:cubicBezTo>
                  <a:cubicBezTo>
                    <a:pt x="1558" y="626"/>
                    <a:pt x="1209" y="1"/>
                    <a:pt x="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8"/>
            <p:cNvSpPr/>
            <p:nvPr/>
          </p:nvSpPr>
          <p:spPr>
            <a:xfrm>
              <a:off x="4340975" y="2009750"/>
              <a:ext cx="38975" cy="69850"/>
            </a:xfrm>
            <a:custGeom>
              <a:rect b="b" l="l" r="r" t="t"/>
              <a:pathLst>
                <a:path extrusionOk="0" h="2794" w="1559">
                  <a:moveTo>
                    <a:pt x="780" y="1"/>
                  </a:moveTo>
                  <a:cubicBezTo>
                    <a:pt x="349" y="1"/>
                    <a:pt x="1" y="626"/>
                    <a:pt x="1" y="1397"/>
                  </a:cubicBezTo>
                  <a:cubicBezTo>
                    <a:pt x="1" y="2169"/>
                    <a:pt x="350" y="2794"/>
                    <a:pt x="780" y="2794"/>
                  </a:cubicBezTo>
                  <a:cubicBezTo>
                    <a:pt x="1209" y="2794"/>
                    <a:pt x="1558" y="2169"/>
                    <a:pt x="1558" y="1397"/>
                  </a:cubicBezTo>
                  <a:cubicBezTo>
                    <a:pt x="1558" y="626"/>
                    <a:pt x="1209" y="1"/>
                    <a:pt x="7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8"/>
            <p:cNvSpPr/>
            <p:nvPr/>
          </p:nvSpPr>
          <p:spPr>
            <a:xfrm>
              <a:off x="4266100" y="1995450"/>
              <a:ext cx="103175" cy="196725"/>
            </a:xfrm>
            <a:custGeom>
              <a:rect b="b" l="l" r="r" t="t"/>
              <a:pathLst>
                <a:path extrusionOk="0" h="7869" w="4127">
                  <a:moveTo>
                    <a:pt x="1163" y="0"/>
                  </a:moveTo>
                  <a:cubicBezTo>
                    <a:pt x="1028" y="0"/>
                    <a:pt x="905" y="87"/>
                    <a:pt x="864" y="223"/>
                  </a:cubicBezTo>
                  <a:cubicBezTo>
                    <a:pt x="774" y="516"/>
                    <a:pt x="7" y="3120"/>
                    <a:pt x="942" y="4053"/>
                  </a:cubicBezTo>
                  <a:cubicBezTo>
                    <a:pt x="1366" y="4477"/>
                    <a:pt x="1971" y="4613"/>
                    <a:pt x="2505" y="4733"/>
                  </a:cubicBezTo>
                  <a:cubicBezTo>
                    <a:pt x="3292" y="4910"/>
                    <a:pt x="3386" y="4992"/>
                    <a:pt x="3339" y="5220"/>
                  </a:cubicBezTo>
                  <a:cubicBezTo>
                    <a:pt x="3220" y="5819"/>
                    <a:pt x="1442" y="6778"/>
                    <a:pt x="218" y="7268"/>
                  </a:cubicBezTo>
                  <a:cubicBezTo>
                    <a:pt x="80" y="7324"/>
                    <a:pt x="1" y="7470"/>
                    <a:pt x="29" y="7616"/>
                  </a:cubicBezTo>
                  <a:cubicBezTo>
                    <a:pt x="57" y="7763"/>
                    <a:pt x="185" y="7868"/>
                    <a:pt x="334" y="7869"/>
                  </a:cubicBezTo>
                  <a:cubicBezTo>
                    <a:pt x="374" y="7869"/>
                    <a:pt x="413" y="7861"/>
                    <a:pt x="449" y="7847"/>
                  </a:cubicBezTo>
                  <a:cubicBezTo>
                    <a:pt x="995" y="7629"/>
                    <a:pt x="3723" y="6485"/>
                    <a:pt x="3951" y="5342"/>
                  </a:cubicBezTo>
                  <a:cubicBezTo>
                    <a:pt x="4127" y="4459"/>
                    <a:pt x="3269" y="4266"/>
                    <a:pt x="2642" y="4125"/>
                  </a:cubicBezTo>
                  <a:cubicBezTo>
                    <a:pt x="2191" y="4023"/>
                    <a:pt x="1678" y="3908"/>
                    <a:pt x="1382" y="3612"/>
                  </a:cubicBezTo>
                  <a:cubicBezTo>
                    <a:pt x="876" y="3106"/>
                    <a:pt x="1161" y="1377"/>
                    <a:pt x="1460" y="406"/>
                  </a:cubicBezTo>
                  <a:cubicBezTo>
                    <a:pt x="1511" y="240"/>
                    <a:pt x="1420" y="65"/>
                    <a:pt x="1254" y="14"/>
                  </a:cubicBezTo>
                  <a:cubicBezTo>
                    <a:pt x="1224" y="5"/>
                    <a:pt x="1193" y="0"/>
                    <a:pt x="1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8"/>
            <p:cNvSpPr/>
            <p:nvPr/>
          </p:nvSpPr>
          <p:spPr>
            <a:xfrm>
              <a:off x="4120625" y="2243725"/>
              <a:ext cx="152325" cy="52250"/>
            </a:xfrm>
            <a:custGeom>
              <a:rect b="b" l="l" r="r" t="t"/>
              <a:pathLst>
                <a:path extrusionOk="0" h="2090" w="6093">
                  <a:moveTo>
                    <a:pt x="355" y="1"/>
                  </a:moveTo>
                  <a:cubicBezTo>
                    <a:pt x="295" y="1"/>
                    <a:pt x="235" y="18"/>
                    <a:pt x="182" y="53"/>
                  </a:cubicBezTo>
                  <a:cubicBezTo>
                    <a:pt x="38" y="150"/>
                    <a:pt x="0" y="347"/>
                    <a:pt x="98" y="489"/>
                  </a:cubicBezTo>
                  <a:cubicBezTo>
                    <a:pt x="941" y="1752"/>
                    <a:pt x="2242" y="2090"/>
                    <a:pt x="3395" y="2090"/>
                  </a:cubicBezTo>
                  <a:cubicBezTo>
                    <a:pt x="4672" y="2090"/>
                    <a:pt x="5767" y="1675"/>
                    <a:pt x="5853" y="1642"/>
                  </a:cubicBezTo>
                  <a:cubicBezTo>
                    <a:pt x="6013" y="1579"/>
                    <a:pt x="6092" y="1398"/>
                    <a:pt x="6029" y="1238"/>
                  </a:cubicBezTo>
                  <a:cubicBezTo>
                    <a:pt x="5981" y="1115"/>
                    <a:pt x="5864" y="1040"/>
                    <a:pt x="5740" y="1040"/>
                  </a:cubicBezTo>
                  <a:cubicBezTo>
                    <a:pt x="5702" y="1040"/>
                    <a:pt x="5664" y="1047"/>
                    <a:pt x="5626" y="1061"/>
                  </a:cubicBezTo>
                  <a:cubicBezTo>
                    <a:pt x="5607" y="1068"/>
                    <a:pt x="4582" y="1458"/>
                    <a:pt x="3408" y="1458"/>
                  </a:cubicBezTo>
                  <a:cubicBezTo>
                    <a:pt x="2411" y="1458"/>
                    <a:pt x="1306" y="1177"/>
                    <a:pt x="618" y="143"/>
                  </a:cubicBezTo>
                  <a:cubicBezTo>
                    <a:pt x="557" y="51"/>
                    <a:pt x="457" y="1"/>
                    <a:pt x="3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8"/>
            <p:cNvSpPr/>
            <p:nvPr/>
          </p:nvSpPr>
          <p:spPr>
            <a:xfrm>
              <a:off x="4053050" y="1930375"/>
              <a:ext cx="121450" cy="60025"/>
            </a:xfrm>
            <a:custGeom>
              <a:rect b="b" l="l" r="r" t="t"/>
              <a:pathLst>
                <a:path extrusionOk="0" h="2401" w="4858">
                  <a:moveTo>
                    <a:pt x="2975" y="0"/>
                  </a:moveTo>
                  <a:cubicBezTo>
                    <a:pt x="2541" y="0"/>
                    <a:pt x="2132" y="83"/>
                    <a:pt x="1752" y="249"/>
                  </a:cubicBezTo>
                  <a:cubicBezTo>
                    <a:pt x="555" y="771"/>
                    <a:pt x="98" y="1928"/>
                    <a:pt x="79" y="1976"/>
                  </a:cubicBezTo>
                  <a:cubicBezTo>
                    <a:pt x="1" y="2181"/>
                    <a:pt x="151" y="2400"/>
                    <a:pt x="369" y="2400"/>
                  </a:cubicBezTo>
                  <a:cubicBezTo>
                    <a:pt x="499" y="2400"/>
                    <a:pt x="615" y="2321"/>
                    <a:pt x="661" y="2201"/>
                  </a:cubicBezTo>
                  <a:cubicBezTo>
                    <a:pt x="664" y="2191"/>
                    <a:pt x="1040" y="1240"/>
                    <a:pt x="2001" y="820"/>
                  </a:cubicBezTo>
                  <a:cubicBezTo>
                    <a:pt x="2300" y="689"/>
                    <a:pt x="2625" y="624"/>
                    <a:pt x="2974" y="624"/>
                  </a:cubicBezTo>
                  <a:cubicBezTo>
                    <a:pt x="3411" y="624"/>
                    <a:pt x="3886" y="726"/>
                    <a:pt x="4394" y="929"/>
                  </a:cubicBezTo>
                  <a:cubicBezTo>
                    <a:pt x="4431" y="943"/>
                    <a:pt x="4469" y="950"/>
                    <a:pt x="4506" y="950"/>
                  </a:cubicBezTo>
                  <a:cubicBezTo>
                    <a:pt x="4630" y="950"/>
                    <a:pt x="4747" y="876"/>
                    <a:pt x="4795" y="754"/>
                  </a:cubicBezTo>
                  <a:cubicBezTo>
                    <a:pt x="4858" y="596"/>
                    <a:pt x="4783" y="416"/>
                    <a:pt x="4625" y="351"/>
                  </a:cubicBezTo>
                  <a:cubicBezTo>
                    <a:pt x="4042" y="117"/>
                    <a:pt x="3491" y="0"/>
                    <a:pt x="2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8"/>
            <p:cNvSpPr/>
            <p:nvPr/>
          </p:nvSpPr>
          <p:spPr>
            <a:xfrm>
              <a:off x="4296650" y="1917900"/>
              <a:ext cx="108825" cy="46975"/>
            </a:xfrm>
            <a:custGeom>
              <a:rect b="b" l="l" r="r" t="t"/>
              <a:pathLst>
                <a:path extrusionOk="0" h="1879" w="4353">
                  <a:moveTo>
                    <a:pt x="2006" y="0"/>
                  </a:moveTo>
                  <a:cubicBezTo>
                    <a:pt x="1975" y="0"/>
                    <a:pt x="1943" y="1"/>
                    <a:pt x="1912" y="2"/>
                  </a:cubicBezTo>
                  <a:cubicBezTo>
                    <a:pt x="794" y="60"/>
                    <a:pt x="117" y="1137"/>
                    <a:pt x="88" y="1183"/>
                  </a:cubicBezTo>
                  <a:cubicBezTo>
                    <a:pt x="0" y="1329"/>
                    <a:pt x="46" y="1519"/>
                    <a:pt x="191" y="1608"/>
                  </a:cubicBezTo>
                  <a:cubicBezTo>
                    <a:pt x="242" y="1640"/>
                    <a:pt x="299" y="1655"/>
                    <a:pt x="355" y="1655"/>
                  </a:cubicBezTo>
                  <a:cubicBezTo>
                    <a:pt x="458" y="1655"/>
                    <a:pt x="559" y="1604"/>
                    <a:pt x="619" y="1511"/>
                  </a:cubicBezTo>
                  <a:cubicBezTo>
                    <a:pt x="624" y="1502"/>
                    <a:pt x="1156" y="663"/>
                    <a:pt x="1947" y="624"/>
                  </a:cubicBezTo>
                  <a:cubicBezTo>
                    <a:pt x="1966" y="623"/>
                    <a:pt x="1984" y="623"/>
                    <a:pt x="2003" y="623"/>
                  </a:cubicBezTo>
                  <a:cubicBezTo>
                    <a:pt x="2550" y="623"/>
                    <a:pt x="3122" y="1003"/>
                    <a:pt x="3701" y="1756"/>
                  </a:cubicBezTo>
                  <a:cubicBezTo>
                    <a:pt x="3760" y="1833"/>
                    <a:pt x="3851" y="1879"/>
                    <a:pt x="3948" y="1879"/>
                  </a:cubicBezTo>
                  <a:lnTo>
                    <a:pt x="3948" y="1879"/>
                  </a:lnTo>
                  <a:cubicBezTo>
                    <a:pt x="4206" y="1878"/>
                    <a:pt x="4353" y="1583"/>
                    <a:pt x="4195" y="1377"/>
                  </a:cubicBezTo>
                  <a:cubicBezTo>
                    <a:pt x="3492" y="462"/>
                    <a:pt x="2767" y="0"/>
                    <a:pt x="2006" y="0"/>
                  </a:cubicBezTo>
                  <a:close/>
                  <a:moveTo>
                    <a:pt x="3948" y="1879"/>
                  </a:moveTo>
                  <a:lnTo>
                    <a:pt x="3948" y="1879"/>
                  </a:lnTo>
                  <a:cubicBezTo>
                    <a:pt x="3948" y="1879"/>
                    <a:pt x="3948" y="1879"/>
                    <a:pt x="3947" y="1879"/>
                  </a:cubicBezTo>
                  <a:lnTo>
                    <a:pt x="3949" y="1879"/>
                  </a:lnTo>
                  <a:cubicBezTo>
                    <a:pt x="3948" y="1879"/>
                    <a:pt x="3948" y="1879"/>
                    <a:pt x="3948" y="18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8"/>
            <p:cNvSpPr/>
            <p:nvPr/>
          </p:nvSpPr>
          <p:spPr>
            <a:xfrm>
              <a:off x="3602850" y="1373075"/>
              <a:ext cx="1068675" cy="711650"/>
            </a:xfrm>
            <a:custGeom>
              <a:rect b="b" l="l" r="r" t="t"/>
              <a:pathLst>
                <a:path extrusionOk="0" h="28466" w="42747">
                  <a:moveTo>
                    <a:pt x="20315" y="1"/>
                  </a:moveTo>
                  <a:cubicBezTo>
                    <a:pt x="17700" y="1"/>
                    <a:pt x="14756" y="506"/>
                    <a:pt x="11584" y="1714"/>
                  </a:cubicBezTo>
                  <a:cubicBezTo>
                    <a:pt x="0" y="6126"/>
                    <a:pt x="1380" y="17985"/>
                    <a:pt x="1932" y="20192"/>
                  </a:cubicBezTo>
                  <a:cubicBezTo>
                    <a:pt x="2483" y="22397"/>
                    <a:pt x="6344" y="28189"/>
                    <a:pt x="8826" y="28465"/>
                  </a:cubicBezTo>
                  <a:cubicBezTo>
                    <a:pt x="8826" y="28465"/>
                    <a:pt x="11032" y="26535"/>
                    <a:pt x="11032" y="24604"/>
                  </a:cubicBezTo>
                  <a:cubicBezTo>
                    <a:pt x="11032" y="22673"/>
                    <a:pt x="16272" y="18813"/>
                    <a:pt x="21512" y="17158"/>
                  </a:cubicBezTo>
                  <a:cubicBezTo>
                    <a:pt x="24808" y="16117"/>
                    <a:pt x="28428" y="14202"/>
                    <a:pt x="30525" y="11759"/>
                  </a:cubicBezTo>
                  <a:cubicBezTo>
                    <a:pt x="30533" y="13028"/>
                    <a:pt x="30741" y="14868"/>
                    <a:pt x="31715" y="16331"/>
                  </a:cubicBezTo>
                  <a:cubicBezTo>
                    <a:pt x="33370" y="18813"/>
                    <a:pt x="35852" y="20192"/>
                    <a:pt x="35852" y="21019"/>
                  </a:cubicBezTo>
                  <a:cubicBezTo>
                    <a:pt x="35852" y="21846"/>
                    <a:pt x="37231" y="24880"/>
                    <a:pt x="38334" y="24880"/>
                  </a:cubicBezTo>
                  <a:cubicBezTo>
                    <a:pt x="39437" y="24880"/>
                    <a:pt x="39437" y="20468"/>
                    <a:pt x="39713" y="18537"/>
                  </a:cubicBezTo>
                  <a:cubicBezTo>
                    <a:pt x="39988" y="16607"/>
                    <a:pt x="42746" y="11643"/>
                    <a:pt x="38885" y="7230"/>
                  </a:cubicBezTo>
                  <a:cubicBezTo>
                    <a:pt x="37100" y="5189"/>
                    <a:pt x="35258" y="4565"/>
                    <a:pt x="33711" y="4565"/>
                  </a:cubicBezTo>
                  <a:cubicBezTo>
                    <a:pt x="32894" y="4565"/>
                    <a:pt x="32159" y="4739"/>
                    <a:pt x="31558" y="4971"/>
                  </a:cubicBezTo>
                  <a:cubicBezTo>
                    <a:pt x="29969" y="2299"/>
                    <a:pt x="25892" y="1"/>
                    <a:pt x="20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8"/>
            <p:cNvSpPr/>
            <p:nvPr/>
          </p:nvSpPr>
          <p:spPr>
            <a:xfrm>
              <a:off x="3566450" y="1365050"/>
              <a:ext cx="1094925" cy="727450"/>
            </a:xfrm>
            <a:custGeom>
              <a:rect b="b" l="l" r="r" t="t"/>
              <a:pathLst>
                <a:path extrusionOk="0" h="29098" w="43797">
                  <a:moveTo>
                    <a:pt x="22025" y="721"/>
                  </a:moveTo>
                  <a:cubicBezTo>
                    <a:pt x="26415" y="721"/>
                    <a:pt x="30684" y="1985"/>
                    <a:pt x="32747" y="5452"/>
                  </a:cubicBezTo>
                  <a:cubicBezTo>
                    <a:pt x="32804" y="5549"/>
                    <a:pt x="32907" y="5604"/>
                    <a:pt x="33014" y="5604"/>
                  </a:cubicBezTo>
                  <a:cubicBezTo>
                    <a:pt x="33051" y="5604"/>
                    <a:pt x="33089" y="5598"/>
                    <a:pt x="33126" y="5584"/>
                  </a:cubicBezTo>
                  <a:cubicBezTo>
                    <a:pt x="33646" y="5383"/>
                    <a:pt x="34351" y="5196"/>
                    <a:pt x="35172" y="5196"/>
                  </a:cubicBezTo>
                  <a:cubicBezTo>
                    <a:pt x="36590" y="5196"/>
                    <a:pt x="38353" y="5753"/>
                    <a:pt x="40107" y="7756"/>
                  </a:cubicBezTo>
                  <a:cubicBezTo>
                    <a:pt x="43099" y="11177"/>
                    <a:pt x="41986" y="14871"/>
                    <a:pt x="41249" y="17315"/>
                  </a:cubicBezTo>
                  <a:cubicBezTo>
                    <a:pt x="41071" y="17905"/>
                    <a:pt x="40918" y="18414"/>
                    <a:pt x="40860" y="18814"/>
                  </a:cubicBezTo>
                  <a:cubicBezTo>
                    <a:pt x="40791" y="19300"/>
                    <a:pt x="40739" y="19936"/>
                    <a:pt x="40683" y="20609"/>
                  </a:cubicBezTo>
                  <a:cubicBezTo>
                    <a:pt x="40580" y="21890"/>
                    <a:pt x="40334" y="24890"/>
                    <a:pt x="39790" y="24890"/>
                  </a:cubicBezTo>
                  <a:cubicBezTo>
                    <a:pt x="38965" y="24890"/>
                    <a:pt x="37620" y="22148"/>
                    <a:pt x="37620" y="21340"/>
                  </a:cubicBezTo>
                  <a:cubicBezTo>
                    <a:pt x="37620" y="20805"/>
                    <a:pt x="37041" y="20276"/>
                    <a:pt x="36166" y="19475"/>
                  </a:cubicBezTo>
                  <a:cubicBezTo>
                    <a:pt x="35321" y="18700"/>
                    <a:pt x="34270" y="17737"/>
                    <a:pt x="33430" y="16479"/>
                  </a:cubicBezTo>
                  <a:cubicBezTo>
                    <a:pt x="32504" y="15088"/>
                    <a:pt x="32301" y="13318"/>
                    <a:pt x="32294" y="12078"/>
                  </a:cubicBezTo>
                  <a:cubicBezTo>
                    <a:pt x="32293" y="11889"/>
                    <a:pt x="32138" y="11768"/>
                    <a:pt x="31979" y="11768"/>
                  </a:cubicBezTo>
                  <a:cubicBezTo>
                    <a:pt x="31895" y="11768"/>
                    <a:pt x="31810" y="11801"/>
                    <a:pt x="31745" y="11877"/>
                  </a:cubicBezTo>
                  <a:cubicBezTo>
                    <a:pt x="29899" y="14027"/>
                    <a:pt x="26583" y="16011"/>
                    <a:pt x="22874" y="17183"/>
                  </a:cubicBezTo>
                  <a:cubicBezTo>
                    <a:pt x="17575" y="18855"/>
                    <a:pt x="12176" y="22763"/>
                    <a:pt x="12176" y="24925"/>
                  </a:cubicBezTo>
                  <a:cubicBezTo>
                    <a:pt x="12176" y="26459"/>
                    <a:pt x="10605" y="28053"/>
                    <a:pt x="10180" y="28455"/>
                  </a:cubicBezTo>
                  <a:cubicBezTo>
                    <a:pt x="7903" y="28008"/>
                    <a:pt x="4238" y="22632"/>
                    <a:pt x="3690" y="20438"/>
                  </a:cubicBezTo>
                  <a:cubicBezTo>
                    <a:pt x="3656" y="20305"/>
                    <a:pt x="725" y="7060"/>
                    <a:pt x="13150" y="2327"/>
                  </a:cubicBezTo>
                  <a:cubicBezTo>
                    <a:pt x="15661" y="1371"/>
                    <a:pt x="18873" y="721"/>
                    <a:pt x="22025" y="721"/>
                  </a:cubicBezTo>
                  <a:close/>
                  <a:moveTo>
                    <a:pt x="21841" y="0"/>
                  </a:moveTo>
                  <a:cubicBezTo>
                    <a:pt x="19142" y="0"/>
                    <a:pt x="16127" y="526"/>
                    <a:pt x="12928" y="1745"/>
                  </a:cubicBezTo>
                  <a:cubicBezTo>
                    <a:pt x="1" y="6669"/>
                    <a:pt x="3051" y="20450"/>
                    <a:pt x="3085" y="20588"/>
                  </a:cubicBezTo>
                  <a:cubicBezTo>
                    <a:pt x="3641" y="22810"/>
                    <a:pt x="7531" y="28794"/>
                    <a:pt x="10248" y="29096"/>
                  </a:cubicBezTo>
                  <a:cubicBezTo>
                    <a:pt x="10259" y="29097"/>
                    <a:pt x="10270" y="29098"/>
                    <a:pt x="10282" y="29098"/>
                  </a:cubicBezTo>
                  <a:cubicBezTo>
                    <a:pt x="10357" y="29098"/>
                    <a:pt x="10430" y="29070"/>
                    <a:pt x="10488" y="29020"/>
                  </a:cubicBezTo>
                  <a:cubicBezTo>
                    <a:pt x="10581" y="28938"/>
                    <a:pt x="12800" y="26974"/>
                    <a:pt x="12800" y="24925"/>
                  </a:cubicBezTo>
                  <a:cubicBezTo>
                    <a:pt x="12800" y="23219"/>
                    <a:pt x="17776" y="19446"/>
                    <a:pt x="23062" y="17777"/>
                  </a:cubicBezTo>
                  <a:cubicBezTo>
                    <a:pt x="26554" y="16674"/>
                    <a:pt x="29716" y="14860"/>
                    <a:pt x="31699" y="12847"/>
                  </a:cubicBezTo>
                  <a:cubicBezTo>
                    <a:pt x="31784" y="14077"/>
                    <a:pt x="32082" y="15579"/>
                    <a:pt x="32912" y="16825"/>
                  </a:cubicBezTo>
                  <a:cubicBezTo>
                    <a:pt x="33793" y="18146"/>
                    <a:pt x="34876" y="19138"/>
                    <a:pt x="35745" y="19934"/>
                  </a:cubicBezTo>
                  <a:cubicBezTo>
                    <a:pt x="36361" y="20497"/>
                    <a:pt x="36997" y="21080"/>
                    <a:pt x="36997" y="21340"/>
                  </a:cubicBezTo>
                  <a:cubicBezTo>
                    <a:pt x="36997" y="22222"/>
                    <a:pt x="38417" y="25513"/>
                    <a:pt x="39791" y="25513"/>
                  </a:cubicBezTo>
                  <a:cubicBezTo>
                    <a:pt x="40831" y="25513"/>
                    <a:pt x="41066" y="23591"/>
                    <a:pt x="41305" y="20660"/>
                  </a:cubicBezTo>
                  <a:cubicBezTo>
                    <a:pt x="41359" y="19996"/>
                    <a:pt x="41411" y="19368"/>
                    <a:pt x="41478" y="18902"/>
                  </a:cubicBezTo>
                  <a:cubicBezTo>
                    <a:pt x="41528" y="18548"/>
                    <a:pt x="41675" y="18061"/>
                    <a:pt x="41845" y="17495"/>
                  </a:cubicBezTo>
                  <a:cubicBezTo>
                    <a:pt x="42575" y="15075"/>
                    <a:pt x="43797" y="11026"/>
                    <a:pt x="40576" y="7346"/>
                  </a:cubicBezTo>
                  <a:cubicBezTo>
                    <a:pt x="38658" y="5155"/>
                    <a:pt x="36685" y="4585"/>
                    <a:pt x="35153" y="4585"/>
                  </a:cubicBezTo>
                  <a:cubicBezTo>
                    <a:pt x="34332" y="4585"/>
                    <a:pt x="33637" y="4749"/>
                    <a:pt x="33147" y="4914"/>
                  </a:cubicBezTo>
                  <a:cubicBezTo>
                    <a:pt x="31315" y="2073"/>
                    <a:pt x="27200" y="0"/>
                    <a:pt x="21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8"/>
            <p:cNvSpPr/>
            <p:nvPr/>
          </p:nvSpPr>
          <p:spPr>
            <a:xfrm>
              <a:off x="3756950" y="1838900"/>
              <a:ext cx="65875" cy="73650"/>
            </a:xfrm>
            <a:custGeom>
              <a:rect b="b" l="l" r="r" t="t"/>
              <a:pathLst>
                <a:path extrusionOk="0" h="2946" w="2635">
                  <a:moveTo>
                    <a:pt x="2278" y="1"/>
                  </a:moveTo>
                  <a:cubicBezTo>
                    <a:pt x="2223" y="1"/>
                    <a:pt x="2168" y="15"/>
                    <a:pt x="2118" y="46"/>
                  </a:cubicBezTo>
                  <a:cubicBezTo>
                    <a:pt x="898" y="784"/>
                    <a:pt x="217" y="1613"/>
                    <a:pt x="36" y="2577"/>
                  </a:cubicBezTo>
                  <a:cubicBezTo>
                    <a:pt x="0" y="2768"/>
                    <a:pt x="147" y="2946"/>
                    <a:pt x="343" y="2946"/>
                  </a:cubicBezTo>
                  <a:cubicBezTo>
                    <a:pt x="493" y="2946"/>
                    <a:pt x="621" y="2839"/>
                    <a:pt x="649" y="2692"/>
                  </a:cubicBezTo>
                  <a:cubicBezTo>
                    <a:pt x="794" y="1912"/>
                    <a:pt x="1381" y="1221"/>
                    <a:pt x="2440" y="579"/>
                  </a:cubicBezTo>
                  <a:cubicBezTo>
                    <a:pt x="2587" y="490"/>
                    <a:pt x="2634" y="299"/>
                    <a:pt x="2545" y="152"/>
                  </a:cubicBezTo>
                  <a:cubicBezTo>
                    <a:pt x="2487" y="54"/>
                    <a:pt x="2384" y="1"/>
                    <a:pt x="2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8"/>
            <p:cNvSpPr/>
            <p:nvPr/>
          </p:nvSpPr>
          <p:spPr>
            <a:xfrm>
              <a:off x="3855825" y="1588850"/>
              <a:ext cx="494075" cy="241900"/>
            </a:xfrm>
            <a:custGeom>
              <a:rect b="b" l="l" r="r" t="t"/>
              <a:pathLst>
                <a:path extrusionOk="0" h="9676" w="19763">
                  <a:moveTo>
                    <a:pt x="19407" y="1"/>
                  </a:moveTo>
                  <a:cubicBezTo>
                    <a:pt x="19304" y="1"/>
                    <a:pt x="19203" y="52"/>
                    <a:pt x="19143" y="146"/>
                  </a:cubicBezTo>
                  <a:cubicBezTo>
                    <a:pt x="19115" y="189"/>
                    <a:pt x="16349" y="4489"/>
                    <a:pt x="11406" y="6060"/>
                  </a:cubicBezTo>
                  <a:cubicBezTo>
                    <a:pt x="10094" y="6479"/>
                    <a:pt x="8514" y="6848"/>
                    <a:pt x="6840" y="7238"/>
                  </a:cubicBezTo>
                  <a:cubicBezTo>
                    <a:pt x="4543" y="7775"/>
                    <a:pt x="2167" y="8329"/>
                    <a:pt x="222" y="9072"/>
                  </a:cubicBezTo>
                  <a:cubicBezTo>
                    <a:pt x="82" y="9126"/>
                    <a:pt x="0" y="9272"/>
                    <a:pt x="28" y="9420"/>
                  </a:cubicBezTo>
                  <a:cubicBezTo>
                    <a:pt x="55" y="9568"/>
                    <a:pt x="184" y="9675"/>
                    <a:pt x="334" y="9675"/>
                  </a:cubicBezTo>
                  <a:cubicBezTo>
                    <a:pt x="372" y="9675"/>
                    <a:pt x="409" y="9669"/>
                    <a:pt x="444" y="9654"/>
                  </a:cubicBezTo>
                  <a:cubicBezTo>
                    <a:pt x="2351" y="8927"/>
                    <a:pt x="4705" y="8377"/>
                    <a:pt x="6982" y="7845"/>
                  </a:cubicBezTo>
                  <a:cubicBezTo>
                    <a:pt x="8667" y="7452"/>
                    <a:pt x="10261" y="7080"/>
                    <a:pt x="11595" y="6655"/>
                  </a:cubicBezTo>
                  <a:cubicBezTo>
                    <a:pt x="16761" y="5012"/>
                    <a:pt x="19554" y="663"/>
                    <a:pt x="19670" y="479"/>
                  </a:cubicBezTo>
                  <a:cubicBezTo>
                    <a:pt x="19763" y="334"/>
                    <a:pt x="19718" y="141"/>
                    <a:pt x="19574" y="49"/>
                  </a:cubicBezTo>
                  <a:cubicBezTo>
                    <a:pt x="19522" y="16"/>
                    <a:pt x="19464" y="1"/>
                    <a:pt x="194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8"/>
            <p:cNvSpPr/>
            <p:nvPr/>
          </p:nvSpPr>
          <p:spPr>
            <a:xfrm>
              <a:off x="3732325" y="1559800"/>
              <a:ext cx="559425" cy="131875"/>
            </a:xfrm>
            <a:custGeom>
              <a:rect b="b" l="l" r="r" t="t"/>
              <a:pathLst>
                <a:path extrusionOk="0" h="5275" w="22377">
                  <a:moveTo>
                    <a:pt x="22021" y="0"/>
                  </a:moveTo>
                  <a:cubicBezTo>
                    <a:pt x="21961" y="0"/>
                    <a:pt x="21900" y="18"/>
                    <a:pt x="21846" y="55"/>
                  </a:cubicBezTo>
                  <a:cubicBezTo>
                    <a:pt x="21796" y="89"/>
                    <a:pt x="16734" y="3500"/>
                    <a:pt x="11069" y="3954"/>
                  </a:cubicBezTo>
                  <a:cubicBezTo>
                    <a:pt x="9986" y="4041"/>
                    <a:pt x="8966" y="4070"/>
                    <a:pt x="8018" y="4070"/>
                  </a:cubicBezTo>
                  <a:cubicBezTo>
                    <a:pt x="6888" y="4070"/>
                    <a:pt x="5862" y="4029"/>
                    <a:pt x="4956" y="3992"/>
                  </a:cubicBezTo>
                  <a:cubicBezTo>
                    <a:pt x="4234" y="3963"/>
                    <a:pt x="3583" y="3936"/>
                    <a:pt x="3006" y="3936"/>
                  </a:cubicBezTo>
                  <a:cubicBezTo>
                    <a:pt x="1573" y="3936"/>
                    <a:pt x="597" y="4099"/>
                    <a:pt x="138" y="4789"/>
                  </a:cubicBezTo>
                  <a:cubicBezTo>
                    <a:pt x="0" y="4997"/>
                    <a:pt x="148" y="5274"/>
                    <a:pt x="397" y="5274"/>
                  </a:cubicBezTo>
                  <a:cubicBezTo>
                    <a:pt x="502" y="5274"/>
                    <a:pt x="599" y="5222"/>
                    <a:pt x="656" y="5135"/>
                  </a:cubicBezTo>
                  <a:cubicBezTo>
                    <a:pt x="962" y="4677"/>
                    <a:pt x="1799" y="4560"/>
                    <a:pt x="3000" y="4560"/>
                  </a:cubicBezTo>
                  <a:cubicBezTo>
                    <a:pt x="3568" y="4560"/>
                    <a:pt x="4217" y="4586"/>
                    <a:pt x="4930" y="4615"/>
                  </a:cubicBezTo>
                  <a:cubicBezTo>
                    <a:pt x="5844" y="4652"/>
                    <a:pt x="6880" y="4694"/>
                    <a:pt x="8022" y="4694"/>
                  </a:cubicBezTo>
                  <a:cubicBezTo>
                    <a:pt x="8982" y="4694"/>
                    <a:pt x="10017" y="4664"/>
                    <a:pt x="11119" y="4576"/>
                  </a:cubicBezTo>
                  <a:cubicBezTo>
                    <a:pt x="16946" y="4110"/>
                    <a:pt x="21986" y="714"/>
                    <a:pt x="22198" y="569"/>
                  </a:cubicBezTo>
                  <a:cubicBezTo>
                    <a:pt x="22339" y="473"/>
                    <a:pt x="22377" y="279"/>
                    <a:pt x="22279" y="136"/>
                  </a:cubicBezTo>
                  <a:cubicBezTo>
                    <a:pt x="22219" y="48"/>
                    <a:pt x="22121" y="0"/>
                    <a:pt x="22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8"/>
            <p:cNvSpPr/>
            <p:nvPr/>
          </p:nvSpPr>
          <p:spPr>
            <a:xfrm>
              <a:off x="4566525" y="1698075"/>
              <a:ext cx="21325" cy="74975"/>
            </a:xfrm>
            <a:custGeom>
              <a:rect b="b" l="l" r="r" t="t"/>
              <a:pathLst>
                <a:path extrusionOk="0" h="2999" w="853">
                  <a:moveTo>
                    <a:pt x="339" y="1"/>
                  </a:moveTo>
                  <a:cubicBezTo>
                    <a:pt x="320" y="1"/>
                    <a:pt x="300" y="2"/>
                    <a:pt x="281" y="6"/>
                  </a:cubicBezTo>
                  <a:cubicBezTo>
                    <a:pt x="111" y="39"/>
                    <a:pt x="0" y="204"/>
                    <a:pt x="33" y="373"/>
                  </a:cubicBezTo>
                  <a:cubicBezTo>
                    <a:pt x="171" y="1092"/>
                    <a:pt x="229" y="1867"/>
                    <a:pt x="201" y="2677"/>
                  </a:cubicBezTo>
                  <a:cubicBezTo>
                    <a:pt x="194" y="2849"/>
                    <a:pt x="330" y="2993"/>
                    <a:pt x="502" y="2998"/>
                  </a:cubicBezTo>
                  <a:lnTo>
                    <a:pt x="513" y="2998"/>
                  </a:lnTo>
                  <a:cubicBezTo>
                    <a:pt x="680" y="2998"/>
                    <a:pt x="817" y="2864"/>
                    <a:pt x="824" y="2698"/>
                  </a:cubicBezTo>
                  <a:cubicBezTo>
                    <a:pt x="853" y="1842"/>
                    <a:pt x="792" y="1020"/>
                    <a:pt x="645" y="256"/>
                  </a:cubicBezTo>
                  <a:cubicBezTo>
                    <a:pt x="618" y="105"/>
                    <a:pt x="486"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8"/>
            <p:cNvSpPr/>
            <p:nvPr/>
          </p:nvSpPr>
          <p:spPr>
            <a:xfrm>
              <a:off x="4431125" y="1542350"/>
              <a:ext cx="144275" cy="140100"/>
            </a:xfrm>
            <a:custGeom>
              <a:rect b="b" l="l" r="r" t="t"/>
              <a:pathLst>
                <a:path extrusionOk="0" h="5604" w="5771">
                  <a:moveTo>
                    <a:pt x="347" y="1"/>
                  </a:moveTo>
                  <a:cubicBezTo>
                    <a:pt x="211" y="1"/>
                    <a:pt x="86" y="91"/>
                    <a:pt x="47" y="229"/>
                  </a:cubicBezTo>
                  <a:cubicBezTo>
                    <a:pt x="1" y="395"/>
                    <a:pt x="98" y="566"/>
                    <a:pt x="264" y="612"/>
                  </a:cubicBezTo>
                  <a:cubicBezTo>
                    <a:pt x="299" y="622"/>
                    <a:pt x="3811" y="1645"/>
                    <a:pt x="5126" y="5395"/>
                  </a:cubicBezTo>
                  <a:cubicBezTo>
                    <a:pt x="5170" y="5519"/>
                    <a:pt x="5288" y="5603"/>
                    <a:pt x="5421" y="5603"/>
                  </a:cubicBezTo>
                  <a:cubicBezTo>
                    <a:pt x="5455" y="5603"/>
                    <a:pt x="5490" y="5598"/>
                    <a:pt x="5523" y="5586"/>
                  </a:cubicBezTo>
                  <a:cubicBezTo>
                    <a:pt x="5686" y="5529"/>
                    <a:pt x="5771" y="5352"/>
                    <a:pt x="5714" y="5189"/>
                  </a:cubicBezTo>
                  <a:cubicBezTo>
                    <a:pt x="4294" y="1136"/>
                    <a:pt x="588" y="56"/>
                    <a:pt x="432" y="13"/>
                  </a:cubicBezTo>
                  <a:cubicBezTo>
                    <a:pt x="403" y="5"/>
                    <a:pt x="375"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8"/>
            <p:cNvSpPr/>
            <p:nvPr/>
          </p:nvSpPr>
          <p:spPr>
            <a:xfrm>
              <a:off x="3834900" y="2187175"/>
              <a:ext cx="354250" cy="202700"/>
            </a:xfrm>
            <a:custGeom>
              <a:rect b="b" l="l" r="r" t="t"/>
              <a:pathLst>
                <a:path extrusionOk="0" h="8108" w="14170">
                  <a:moveTo>
                    <a:pt x="354" y="1"/>
                  </a:moveTo>
                  <a:cubicBezTo>
                    <a:pt x="289" y="1"/>
                    <a:pt x="223" y="21"/>
                    <a:pt x="167" y="63"/>
                  </a:cubicBezTo>
                  <a:cubicBezTo>
                    <a:pt x="29" y="166"/>
                    <a:pt x="0" y="361"/>
                    <a:pt x="103" y="499"/>
                  </a:cubicBezTo>
                  <a:cubicBezTo>
                    <a:pt x="282" y="738"/>
                    <a:pt x="4495" y="6364"/>
                    <a:pt x="6874" y="7620"/>
                  </a:cubicBezTo>
                  <a:cubicBezTo>
                    <a:pt x="7549" y="7977"/>
                    <a:pt x="8376" y="8108"/>
                    <a:pt x="9225" y="8108"/>
                  </a:cubicBezTo>
                  <a:cubicBezTo>
                    <a:pt x="11438" y="8108"/>
                    <a:pt x="13788" y="7219"/>
                    <a:pt x="13923" y="7167"/>
                  </a:cubicBezTo>
                  <a:cubicBezTo>
                    <a:pt x="14087" y="7107"/>
                    <a:pt x="14169" y="6925"/>
                    <a:pt x="14106" y="6763"/>
                  </a:cubicBezTo>
                  <a:cubicBezTo>
                    <a:pt x="14059" y="6638"/>
                    <a:pt x="13941" y="6562"/>
                    <a:pt x="13816" y="6562"/>
                  </a:cubicBezTo>
                  <a:cubicBezTo>
                    <a:pt x="13777" y="6562"/>
                    <a:pt x="13738" y="6569"/>
                    <a:pt x="13700" y="6585"/>
                  </a:cubicBezTo>
                  <a:cubicBezTo>
                    <a:pt x="13667" y="6597"/>
                    <a:pt x="11319" y="7484"/>
                    <a:pt x="9210" y="7484"/>
                  </a:cubicBezTo>
                  <a:cubicBezTo>
                    <a:pt x="8459" y="7484"/>
                    <a:pt x="7740" y="7372"/>
                    <a:pt x="7165" y="7068"/>
                  </a:cubicBezTo>
                  <a:cubicBezTo>
                    <a:pt x="4911" y="5878"/>
                    <a:pt x="645" y="183"/>
                    <a:pt x="603" y="126"/>
                  </a:cubicBezTo>
                  <a:cubicBezTo>
                    <a:pt x="542" y="44"/>
                    <a:pt x="449" y="1"/>
                    <a:pt x="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8"/>
            <p:cNvSpPr/>
            <p:nvPr/>
          </p:nvSpPr>
          <p:spPr>
            <a:xfrm>
              <a:off x="4141125" y="2334375"/>
              <a:ext cx="77650" cy="51800"/>
            </a:xfrm>
            <a:custGeom>
              <a:rect b="b" l="l" r="r" t="t"/>
              <a:pathLst>
                <a:path extrusionOk="0" h="2072" w="3106">
                  <a:moveTo>
                    <a:pt x="1553" y="1"/>
                  </a:moveTo>
                  <a:cubicBezTo>
                    <a:pt x="695" y="1"/>
                    <a:pt x="1" y="466"/>
                    <a:pt x="1" y="1037"/>
                  </a:cubicBezTo>
                  <a:cubicBezTo>
                    <a:pt x="1" y="1608"/>
                    <a:pt x="695" y="2072"/>
                    <a:pt x="1553" y="2072"/>
                  </a:cubicBezTo>
                  <a:cubicBezTo>
                    <a:pt x="2410" y="2072"/>
                    <a:pt x="3105" y="1608"/>
                    <a:pt x="3105" y="1037"/>
                  </a:cubicBezTo>
                  <a:cubicBezTo>
                    <a:pt x="3105" y="465"/>
                    <a:pt x="2410" y="1"/>
                    <a:pt x="15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8"/>
            <p:cNvSpPr/>
            <p:nvPr/>
          </p:nvSpPr>
          <p:spPr>
            <a:xfrm>
              <a:off x="3585300" y="1468750"/>
              <a:ext cx="197650" cy="575550"/>
            </a:xfrm>
            <a:custGeom>
              <a:rect b="b" l="l" r="r" t="t"/>
              <a:pathLst>
                <a:path extrusionOk="0" h="23022" w="7906">
                  <a:moveTo>
                    <a:pt x="7906" y="1"/>
                  </a:moveTo>
                  <a:lnTo>
                    <a:pt x="7906" y="1"/>
                  </a:lnTo>
                  <a:cubicBezTo>
                    <a:pt x="7905" y="2"/>
                    <a:pt x="0" y="8140"/>
                    <a:pt x="6976" y="23021"/>
                  </a:cubicBezTo>
                  <a:lnTo>
                    <a:pt x="7906" y="21160"/>
                  </a:lnTo>
                  <a:cubicBezTo>
                    <a:pt x="7906" y="21160"/>
                    <a:pt x="2791" y="7907"/>
                    <a:pt x="79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8"/>
            <p:cNvSpPr/>
            <p:nvPr/>
          </p:nvSpPr>
          <p:spPr>
            <a:xfrm>
              <a:off x="3723150" y="1974275"/>
              <a:ext cx="160725" cy="282200"/>
            </a:xfrm>
            <a:custGeom>
              <a:rect b="b" l="l" r="r" t="t"/>
              <a:pathLst>
                <a:path extrusionOk="0" h="11288" w="6429">
                  <a:moveTo>
                    <a:pt x="2574" y="1"/>
                  </a:moveTo>
                  <a:cubicBezTo>
                    <a:pt x="2506" y="1"/>
                    <a:pt x="2437" y="6"/>
                    <a:pt x="2368" y="16"/>
                  </a:cubicBezTo>
                  <a:cubicBezTo>
                    <a:pt x="852" y="245"/>
                    <a:pt x="0" y="2948"/>
                    <a:pt x="468" y="6057"/>
                  </a:cubicBezTo>
                  <a:cubicBezTo>
                    <a:pt x="914" y="9025"/>
                    <a:pt x="2400" y="11288"/>
                    <a:pt x="3855" y="11288"/>
                  </a:cubicBezTo>
                  <a:cubicBezTo>
                    <a:pt x="3923" y="11288"/>
                    <a:pt x="3992" y="11283"/>
                    <a:pt x="4060" y="11273"/>
                  </a:cubicBezTo>
                  <a:cubicBezTo>
                    <a:pt x="5577" y="11045"/>
                    <a:pt x="6428" y="8340"/>
                    <a:pt x="5961" y="5231"/>
                  </a:cubicBezTo>
                  <a:cubicBezTo>
                    <a:pt x="5515" y="2263"/>
                    <a:pt x="4029" y="1"/>
                    <a:pt x="25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8"/>
            <p:cNvSpPr/>
            <p:nvPr/>
          </p:nvSpPr>
          <p:spPr>
            <a:xfrm>
              <a:off x="3721300" y="1966500"/>
              <a:ext cx="164425" cy="297775"/>
            </a:xfrm>
            <a:custGeom>
              <a:rect b="b" l="l" r="r" t="t"/>
              <a:pathLst>
                <a:path extrusionOk="0" h="11911" w="6577">
                  <a:moveTo>
                    <a:pt x="2651" y="623"/>
                  </a:moveTo>
                  <a:cubicBezTo>
                    <a:pt x="3930" y="623"/>
                    <a:pt x="5312" y="2823"/>
                    <a:pt x="5727" y="5589"/>
                  </a:cubicBezTo>
                  <a:cubicBezTo>
                    <a:pt x="5946" y="7047"/>
                    <a:pt x="5877" y="8453"/>
                    <a:pt x="5532" y="9549"/>
                  </a:cubicBezTo>
                  <a:cubicBezTo>
                    <a:pt x="5215" y="10557"/>
                    <a:pt x="4689" y="11185"/>
                    <a:pt x="4088" y="11276"/>
                  </a:cubicBezTo>
                  <a:cubicBezTo>
                    <a:pt x="4033" y="11284"/>
                    <a:pt x="3978" y="11288"/>
                    <a:pt x="3923" y="11288"/>
                  </a:cubicBezTo>
                  <a:cubicBezTo>
                    <a:pt x="2641" y="11288"/>
                    <a:pt x="1266" y="9087"/>
                    <a:pt x="850" y="6322"/>
                  </a:cubicBezTo>
                  <a:cubicBezTo>
                    <a:pt x="631" y="4864"/>
                    <a:pt x="701" y="3458"/>
                    <a:pt x="1045" y="2361"/>
                  </a:cubicBezTo>
                  <a:cubicBezTo>
                    <a:pt x="1362" y="1354"/>
                    <a:pt x="1888" y="726"/>
                    <a:pt x="2489" y="635"/>
                  </a:cubicBezTo>
                  <a:cubicBezTo>
                    <a:pt x="2543" y="627"/>
                    <a:pt x="2597" y="623"/>
                    <a:pt x="2651" y="623"/>
                  </a:cubicBezTo>
                  <a:close/>
                  <a:moveTo>
                    <a:pt x="2646" y="0"/>
                  </a:moveTo>
                  <a:cubicBezTo>
                    <a:pt x="2563" y="0"/>
                    <a:pt x="2479" y="6"/>
                    <a:pt x="2396" y="19"/>
                  </a:cubicBezTo>
                  <a:cubicBezTo>
                    <a:pt x="1538" y="148"/>
                    <a:pt x="848" y="913"/>
                    <a:pt x="451" y="2174"/>
                  </a:cubicBezTo>
                  <a:cubicBezTo>
                    <a:pt x="78" y="3360"/>
                    <a:pt x="0" y="4865"/>
                    <a:pt x="234" y="6415"/>
                  </a:cubicBezTo>
                  <a:cubicBezTo>
                    <a:pt x="710" y="9580"/>
                    <a:pt x="2300" y="11911"/>
                    <a:pt x="3928" y="11911"/>
                  </a:cubicBezTo>
                  <a:cubicBezTo>
                    <a:pt x="4013" y="11911"/>
                    <a:pt x="4097" y="11904"/>
                    <a:pt x="4181" y="11892"/>
                  </a:cubicBezTo>
                  <a:cubicBezTo>
                    <a:pt x="5038" y="11763"/>
                    <a:pt x="5729" y="10997"/>
                    <a:pt x="6126" y="9737"/>
                  </a:cubicBezTo>
                  <a:cubicBezTo>
                    <a:pt x="6499" y="8551"/>
                    <a:pt x="6576" y="7045"/>
                    <a:pt x="6343" y="5496"/>
                  </a:cubicBezTo>
                  <a:cubicBezTo>
                    <a:pt x="5867" y="2330"/>
                    <a:pt x="4273" y="0"/>
                    <a:pt x="2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8"/>
            <p:cNvSpPr/>
            <p:nvPr/>
          </p:nvSpPr>
          <p:spPr>
            <a:xfrm>
              <a:off x="3708900" y="1972075"/>
              <a:ext cx="139500" cy="282025"/>
            </a:xfrm>
            <a:custGeom>
              <a:rect b="b" l="l" r="r" t="t"/>
              <a:pathLst>
                <a:path extrusionOk="0" h="11281" w="5580">
                  <a:moveTo>
                    <a:pt x="2225" y="0"/>
                  </a:moveTo>
                  <a:cubicBezTo>
                    <a:pt x="2172" y="0"/>
                    <a:pt x="2118" y="4"/>
                    <a:pt x="2065" y="12"/>
                  </a:cubicBezTo>
                  <a:cubicBezTo>
                    <a:pt x="715" y="216"/>
                    <a:pt x="1" y="2900"/>
                    <a:pt x="468" y="6008"/>
                  </a:cubicBezTo>
                  <a:cubicBezTo>
                    <a:pt x="692" y="7501"/>
                    <a:pt x="1165" y="8894"/>
                    <a:pt x="1781" y="9881"/>
                  </a:cubicBezTo>
                  <a:cubicBezTo>
                    <a:pt x="2348" y="10786"/>
                    <a:pt x="2993" y="11281"/>
                    <a:pt x="3596" y="11281"/>
                  </a:cubicBezTo>
                  <a:cubicBezTo>
                    <a:pt x="3650" y="11281"/>
                    <a:pt x="3704" y="11277"/>
                    <a:pt x="3757" y="11269"/>
                  </a:cubicBezTo>
                  <a:cubicBezTo>
                    <a:pt x="4405" y="11172"/>
                    <a:pt x="4938" y="10485"/>
                    <a:pt x="5237" y="9360"/>
                  </a:cubicBezTo>
                  <a:cubicBezTo>
                    <a:pt x="5537" y="8236"/>
                    <a:pt x="5579" y="6766"/>
                    <a:pt x="5355" y="5274"/>
                  </a:cubicBezTo>
                  <a:cubicBezTo>
                    <a:pt x="5131" y="3781"/>
                    <a:pt x="4658" y="2388"/>
                    <a:pt x="4041" y="1402"/>
                  </a:cubicBezTo>
                  <a:cubicBezTo>
                    <a:pt x="3474" y="496"/>
                    <a:pt x="2829" y="0"/>
                    <a:pt x="2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8"/>
            <p:cNvSpPr/>
            <p:nvPr/>
          </p:nvSpPr>
          <p:spPr>
            <a:xfrm>
              <a:off x="3700275" y="1964475"/>
              <a:ext cx="155925" cy="297600"/>
            </a:xfrm>
            <a:custGeom>
              <a:rect b="b" l="l" r="r" t="t"/>
              <a:pathLst>
                <a:path extrusionOk="0" h="11904" w="6237">
                  <a:moveTo>
                    <a:pt x="2562" y="622"/>
                  </a:moveTo>
                  <a:cubicBezTo>
                    <a:pt x="3565" y="622"/>
                    <a:pt x="4935" y="2605"/>
                    <a:pt x="5389" y="5630"/>
                  </a:cubicBezTo>
                  <a:cubicBezTo>
                    <a:pt x="5608" y="7092"/>
                    <a:pt x="5570" y="8499"/>
                    <a:pt x="5278" y="9590"/>
                  </a:cubicBezTo>
                  <a:cubicBezTo>
                    <a:pt x="5015" y="10580"/>
                    <a:pt x="4568" y="11193"/>
                    <a:pt x="4053" y="11270"/>
                  </a:cubicBezTo>
                  <a:cubicBezTo>
                    <a:pt x="4015" y="11276"/>
                    <a:pt x="3976" y="11279"/>
                    <a:pt x="3937" y="11279"/>
                  </a:cubicBezTo>
                  <a:cubicBezTo>
                    <a:pt x="3446" y="11279"/>
                    <a:pt x="2892" y="10830"/>
                    <a:pt x="2388" y="10026"/>
                  </a:cubicBezTo>
                  <a:cubicBezTo>
                    <a:pt x="1788" y="9067"/>
                    <a:pt x="1337" y="7734"/>
                    <a:pt x="1118" y="6272"/>
                  </a:cubicBezTo>
                  <a:cubicBezTo>
                    <a:pt x="647" y="3137"/>
                    <a:pt x="1443" y="782"/>
                    <a:pt x="2454" y="631"/>
                  </a:cubicBezTo>
                  <a:cubicBezTo>
                    <a:pt x="2485" y="626"/>
                    <a:pt x="2516" y="623"/>
                    <a:pt x="2548" y="623"/>
                  </a:cubicBezTo>
                  <a:cubicBezTo>
                    <a:pt x="2553" y="623"/>
                    <a:pt x="2558" y="623"/>
                    <a:pt x="2562" y="623"/>
                  </a:cubicBezTo>
                  <a:lnTo>
                    <a:pt x="2562" y="622"/>
                  </a:lnTo>
                  <a:close/>
                  <a:moveTo>
                    <a:pt x="2562" y="0"/>
                  </a:moveTo>
                  <a:cubicBezTo>
                    <a:pt x="2495" y="0"/>
                    <a:pt x="2428" y="5"/>
                    <a:pt x="2361" y="15"/>
                  </a:cubicBezTo>
                  <a:cubicBezTo>
                    <a:pt x="818" y="247"/>
                    <a:pt x="1" y="3035"/>
                    <a:pt x="501" y="6364"/>
                  </a:cubicBezTo>
                  <a:cubicBezTo>
                    <a:pt x="733" y="7909"/>
                    <a:pt x="1216" y="9327"/>
                    <a:pt x="1860" y="10356"/>
                  </a:cubicBezTo>
                  <a:cubicBezTo>
                    <a:pt x="2488" y="11362"/>
                    <a:pt x="3217" y="11903"/>
                    <a:pt x="3934" y="11903"/>
                  </a:cubicBezTo>
                  <a:cubicBezTo>
                    <a:pt x="4005" y="11903"/>
                    <a:pt x="4075" y="11898"/>
                    <a:pt x="4146" y="11888"/>
                  </a:cubicBezTo>
                  <a:cubicBezTo>
                    <a:pt x="4928" y="11770"/>
                    <a:pt x="5545" y="11011"/>
                    <a:pt x="5881" y="9752"/>
                  </a:cubicBezTo>
                  <a:cubicBezTo>
                    <a:pt x="6193" y="8579"/>
                    <a:pt x="6237" y="7082"/>
                    <a:pt x="6005" y="5537"/>
                  </a:cubicBezTo>
                  <a:cubicBezTo>
                    <a:pt x="5526" y="2352"/>
                    <a:pt x="4040" y="0"/>
                    <a:pt x="25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8"/>
            <p:cNvSpPr/>
            <p:nvPr/>
          </p:nvSpPr>
          <p:spPr>
            <a:xfrm>
              <a:off x="4871625" y="2656925"/>
              <a:ext cx="358775" cy="1420275"/>
            </a:xfrm>
            <a:custGeom>
              <a:rect b="b" l="l" r="r" t="t"/>
              <a:pathLst>
                <a:path extrusionOk="0" h="56811" w="14351">
                  <a:moveTo>
                    <a:pt x="7163" y="0"/>
                  </a:moveTo>
                  <a:lnTo>
                    <a:pt x="0" y="56535"/>
                  </a:lnTo>
                  <a:lnTo>
                    <a:pt x="14351" y="56811"/>
                  </a:lnTo>
                  <a:lnTo>
                    <a:pt x="7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8"/>
            <p:cNvSpPr/>
            <p:nvPr/>
          </p:nvSpPr>
          <p:spPr>
            <a:xfrm>
              <a:off x="4863275" y="2649125"/>
              <a:ext cx="375450" cy="1435900"/>
            </a:xfrm>
            <a:custGeom>
              <a:rect b="b" l="l" r="r" t="t"/>
              <a:pathLst>
                <a:path extrusionOk="0" h="57436" w="15018">
                  <a:moveTo>
                    <a:pt x="7497" y="2794"/>
                  </a:moveTo>
                  <a:lnTo>
                    <a:pt x="14331" y="56804"/>
                  </a:lnTo>
                  <a:lnTo>
                    <a:pt x="688" y="56543"/>
                  </a:lnTo>
                  <a:lnTo>
                    <a:pt x="7497" y="2794"/>
                  </a:lnTo>
                  <a:close/>
                  <a:moveTo>
                    <a:pt x="7497" y="1"/>
                  </a:moveTo>
                  <a:cubicBezTo>
                    <a:pt x="7340" y="1"/>
                    <a:pt x="7207" y="117"/>
                    <a:pt x="7188" y="274"/>
                  </a:cubicBezTo>
                  <a:lnTo>
                    <a:pt x="24" y="56808"/>
                  </a:lnTo>
                  <a:cubicBezTo>
                    <a:pt x="1" y="56992"/>
                    <a:pt x="142" y="57156"/>
                    <a:pt x="328" y="57159"/>
                  </a:cubicBezTo>
                  <a:lnTo>
                    <a:pt x="14679" y="57435"/>
                  </a:lnTo>
                  <a:lnTo>
                    <a:pt x="14685" y="57435"/>
                  </a:lnTo>
                  <a:lnTo>
                    <a:pt x="14685" y="57434"/>
                  </a:lnTo>
                  <a:cubicBezTo>
                    <a:pt x="14871" y="57434"/>
                    <a:pt x="15017" y="57271"/>
                    <a:pt x="14994" y="57084"/>
                  </a:cubicBezTo>
                  <a:lnTo>
                    <a:pt x="7806" y="274"/>
                  </a:lnTo>
                  <a:cubicBezTo>
                    <a:pt x="7786" y="118"/>
                    <a:pt x="7654" y="1"/>
                    <a:pt x="7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8"/>
            <p:cNvSpPr/>
            <p:nvPr/>
          </p:nvSpPr>
          <p:spPr>
            <a:xfrm>
              <a:off x="3765375" y="2230275"/>
              <a:ext cx="91075" cy="149700"/>
            </a:xfrm>
            <a:custGeom>
              <a:rect b="b" l="l" r="r" t="t"/>
              <a:pathLst>
                <a:path extrusionOk="0" h="5988" w="3643">
                  <a:moveTo>
                    <a:pt x="1692" y="0"/>
                  </a:moveTo>
                  <a:cubicBezTo>
                    <a:pt x="943" y="0"/>
                    <a:pt x="61" y="310"/>
                    <a:pt x="61" y="310"/>
                  </a:cubicBezTo>
                  <a:lnTo>
                    <a:pt x="0" y="2407"/>
                  </a:lnTo>
                  <a:cubicBezTo>
                    <a:pt x="0" y="2407"/>
                    <a:pt x="1522" y="5517"/>
                    <a:pt x="2481" y="5867"/>
                  </a:cubicBezTo>
                  <a:cubicBezTo>
                    <a:pt x="2711" y="5951"/>
                    <a:pt x="2896" y="5988"/>
                    <a:pt x="3044" y="5988"/>
                  </a:cubicBezTo>
                  <a:cubicBezTo>
                    <a:pt x="3513" y="5988"/>
                    <a:pt x="3617" y="5623"/>
                    <a:pt x="3628" y="5255"/>
                  </a:cubicBezTo>
                  <a:cubicBezTo>
                    <a:pt x="3643" y="4772"/>
                    <a:pt x="3100" y="1206"/>
                    <a:pt x="2641" y="385"/>
                  </a:cubicBezTo>
                  <a:cubicBezTo>
                    <a:pt x="2477" y="94"/>
                    <a:pt x="2105" y="0"/>
                    <a:pt x="16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8"/>
            <p:cNvSpPr/>
            <p:nvPr/>
          </p:nvSpPr>
          <p:spPr>
            <a:xfrm>
              <a:off x="3757525" y="2222375"/>
              <a:ext cx="106750" cy="165400"/>
            </a:xfrm>
            <a:custGeom>
              <a:rect b="b" l="l" r="r" t="t"/>
              <a:pathLst>
                <a:path extrusionOk="0" h="6616" w="4270">
                  <a:moveTo>
                    <a:pt x="2012" y="627"/>
                  </a:moveTo>
                  <a:cubicBezTo>
                    <a:pt x="2335" y="627"/>
                    <a:pt x="2591" y="691"/>
                    <a:pt x="2683" y="855"/>
                  </a:cubicBezTo>
                  <a:cubicBezTo>
                    <a:pt x="3115" y="1625"/>
                    <a:pt x="3643" y="5130"/>
                    <a:pt x="3631" y="5562"/>
                  </a:cubicBezTo>
                  <a:cubicBezTo>
                    <a:pt x="3624" y="5773"/>
                    <a:pt x="3585" y="5910"/>
                    <a:pt x="3514" y="5958"/>
                  </a:cubicBezTo>
                  <a:cubicBezTo>
                    <a:pt x="3496" y="5969"/>
                    <a:pt x="3450" y="5991"/>
                    <a:pt x="3356" y="5991"/>
                  </a:cubicBezTo>
                  <a:cubicBezTo>
                    <a:pt x="3261" y="5991"/>
                    <a:pt x="3116" y="5969"/>
                    <a:pt x="2902" y="5890"/>
                  </a:cubicBezTo>
                  <a:cubicBezTo>
                    <a:pt x="2302" y="5672"/>
                    <a:pt x="1206" y="3819"/>
                    <a:pt x="628" y="2654"/>
                  </a:cubicBezTo>
                  <a:lnTo>
                    <a:pt x="680" y="855"/>
                  </a:lnTo>
                  <a:cubicBezTo>
                    <a:pt x="1099" y="727"/>
                    <a:pt x="1608" y="627"/>
                    <a:pt x="2012" y="627"/>
                  </a:cubicBezTo>
                  <a:close/>
                  <a:moveTo>
                    <a:pt x="1989" y="1"/>
                  </a:moveTo>
                  <a:cubicBezTo>
                    <a:pt x="1273" y="1"/>
                    <a:pt x="501" y="252"/>
                    <a:pt x="271" y="333"/>
                  </a:cubicBezTo>
                  <a:cubicBezTo>
                    <a:pt x="150" y="375"/>
                    <a:pt x="67" y="488"/>
                    <a:pt x="63" y="618"/>
                  </a:cubicBezTo>
                  <a:lnTo>
                    <a:pt x="3" y="2713"/>
                  </a:lnTo>
                  <a:cubicBezTo>
                    <a:pt x="1" y="2763"/>
                    <a:pt x="12" y="2813"/>
                    <a:pt x="34" y="2860"/>
                  </a:cubicBezTo>
                  <a:cubicBezTo>
                    <a:pt x="298" y="3397"/>
                    <a:pt x="1664" y="6101"/>
                    <a:pt x="2688" y="6477"/>
                  </a:cubicBezTo>
                  <a:cubicBezTo>
                    <a:pt x="2942" y="6569"/>
                    <a:pt x="3166" y="6616"/>
                    <a:pt x="3360" y="6616"/>
                  </a:cubicBezTo>
                  <a:cubicBezTo>
                    <a:pt x="3557" y="6616"/>
                    <a:pt x="3724" y="6568"/>
                    <a:pt x="3863" y="6473"/>
                  </a:cubicBezTo>
                  <a:cubicBezTo>
                    <a:pt x="4235" y="6222"/>
                    <a:pt x="4248" y="5739"/>
                    <a:pt x="4253" y="5581"/>
                  </a:cubicBezTo>
                  <a:cubicBezTo>
                    <a:pt x="4269" y="5055"/>
                    <a:pt x="3714" y="1419"/>
                    <a:pt x="3226" y="549"/>
                  </a:cubicBezTo>
                  <a:cubicBezTo>
                    <a:pt x="2992" y="131"/>
                    <a:pt x="2505" y="1"/>
                    <a:pt x="19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8"/>
            <p:cNvSpPr/>
            <p:nvPr/>
          </p:nvSpPr>
          <p:spPr>
            <a:xfrm>
              <a:off x="3409050" y="2093475"/>
              <a:ext cx="470950" cy="817825"/>
            </a:xfrm>
            <a:custGeom>
              <a:rect b="b" l="l" r="r" t="t"/>
              <a:pathLst>
                <a:path extrusionOk="0" h="32713" w="18838">
                  <a:moveTo>
                    <a:pt x="13200" y="1"/>
                  </a:moveTo>
                  <a:cubicBezTo>
                    <a:pt x="11757" y="1"/>
                    <a:pt x="10246" y="42"/>
                    <a:pt x="9789" y="204"/>
                  </a:cubicBezTo>
                  <a:cubicBezTo>
                    <a:pt x="8893" y="520"/>
                    <a:pt x="7086" y="1666"/>
                    <a:pt x="7047" y="3037"/>
                  </a:cubicBezTo>
                  <a:cubicBezTo>
                    <a:pt x="7007" y="4406"/>
                    <a:pt x="5042" y="17029"/>
                    <a:pt x="5042" y="17029"/>
                  </a:cubicBezTo>
                  <a:lnTo>
                    <a:pt x="0" y="31788"/>
                  </a:lnTo>
                  <a:lnTo>
                    <a:pt x="8131" y="32713"/>
                  </a:lnTo>
                  <a:lnTo>
                    <a:pt x="8383" y="17982"/>
                  </a:lnTo>
                  <a:lnTo>
                    <a:pt x="10180" y="17178"/>
                  </a:lnTo>
                  <a:cubicBezTo>
                    <a:pt x="10899" y="16857"/>
                    <a:pt x="10796" y="14283"/>
                    <a:pt x="10796" y="14283"/>
                  </a:cubicBezTo>
                  <a:cubicBezTo>
                    <a:pt x="10796" y="14283"/>
                    <a:pt x="12041" y="14149"/>
                    <a:pt x="13307" y="13328"/>
                  </a:cubicBezTo>
                  <a:cubicBezTo>
                    <a:pt x="14572" y="12509"/>
                    <a:pt x="15115" y="12182"/>
                    <a:pt x="15129" y="11668"/>
                  </a:cubicBezTo>
                  <a:cubicBezTo>
                    <a:pt x="15145" y="11154"/>
                    <a:pt x="15786" y="7404"/>
                    <a:pt x="15988" y="6552"/>
                  </a:cubicBezTo>
                  <a:cubicBezTo>
                    <a:pt x="16190" y="5702"/>
                    <a:pt x="14966" y="5152"/>
                    <a:pt x="14966" y="5152"/>
                  </a:cubicBezTo>
                  <a:lnTo>
                    <a:pt x="9674" y="4141"/>
                  </a:lnTo>
                  <a:lnTo>
                    <a:pt x="10787" y="2460"/>
                  </a:lnTo>
                  <a:cubicBezTo>
                    <a:pt x="10787" y="2460"/>
                    <a:pt x="15050" y="2241"/>
                    <a:pt x="16832" y="1951"/>
                  </a:cubicBezTo>
                  <a:cubicBezTo>
                    <a:pt x="18614" y="1659"/>
                    <a:pt x="18801" y="1324"/>
                    <a:pt x="18821" y="638"/>
                  </a:cubicBezTo>
                  <a:cubicBezTo>
                    <a:pt x="18838" y="74"/>
                    <a:pt x="17393" y="48"/>
                    <a:pt x="16587" y="48"/>
                  </a:cubicBezTo>
                  <a:cubicBezTo>
                    <a:pt x="16508" y="48"/>
                    <a:pt x="16436" y="49"/>
                    <a:pt x="16371" y="49"/>
                  </a:cubicBezTo>
                  <a:cubicBezTo>
                    <a:pt x="16294" y="49"/>
                    <a:pt x="16229" y="48"/>
                    <a:pt x="16178" y="47"/>
                  </a:cubicBezTo>
                  <a:cubicBezTo>
                    <a:pt x="15918" y="39"/>
                    <a:pt x="14590" y="1"/>
                    <a:pt x="13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8"/>
            <p:cNvSpPr/>
            <p:nvPr/>
          </p:nvSpPr>
          <p:spPr>
            <a:xfrm>
              <a:off x="3400075" y="2085675"/>
              <a:ext cx="487425" cy="833400"/>
            </a:xfrm>
            <a:custGeom>
              <a:rect b="b" l="l" r="r" t="t"/>
              <a:pathLst>
                <a:path extrusionOk="0" h="33336" w="19497">
                  <a:moveTo>
                    <a:pt x="13567" y="624"/>
                  </a:moveTo>
                  <a:cubicBezTo>
                    <a:pt x="14531" y="624"/>
                    <a:pt x="15576" y="642"/>
                    <a:pt x="16528" y="670"/>
                  </a:cubicBezTo>
                  <a:cubicBezTo>
                    <a:pt x="16584" y="671"/>
                    <a:pt x="16654" y="671"/>
                    <a:pt x="16739" y="671"/>
                  </a:cubicBezTo>
                  <a:lnTo>
                    <a:pt x="16863" y="671"/>
                  </a:lnTo>
                  <a:cubicBezTo>
                    <a:pt x="18480" y="671"/>
                    <a:pt x="18815" y="844"/>
                    <a:pt x="18869" y="941"/>
                  </a:cubicBezTo>
                  <a:cubicBezTo>
                    <a:pt x="18856" y="1399"/>
                    <a:pt x="18848" y="1676"/>
                    <a:pt x="17141" y="1955"/>
                  </a:cubicBezTo>
                  <a:cubicBezTo>
                    <a:pt x="15397" y="2239"/>
                    <a:pt x="11174" y="2457"/>
                    <a:pt x="11131" y="2460"/>
                  </a:cubicBezTo>
                  <a:cubicBezTo>
                    <a:pt x="11033" y="2465"/>
                    <a:pt x="10942" y="2517"/>
                    <a:pt x="10887" y="2599"/>
                  </a:cubicBezTo>
                  <a:lnTo>
                    <a:pt x="9775" y="4281"/>
                  </a:lnTo>
                  <a:cubicBezTo>
                    <a:pt x="9651" y="4465"/>
                    <a:pt x="9756" y="4717"/>
                    <a:pt x="9975" y="4759"/>
                  </a:cubicBezTo>
                  <a:lnTo>
                    <a:pt x="15225" y="5763"/>
                  </a:lnTo>
                  <a:cubicBezTo>
                    <a:pt x="15388" y="5844"/>
                    <a:pt x="16168" y="6267"/>
                    <a:pt x="16044" y="6792"/>
                  </a:cubicBezTo>
                  <a:cubicBezTo>
                    <a:pt x="15857" y="7581"/>
                    <a:pt x="15193" y="11401"/>
                    <a:pt x="15177" y="11971"/>
                  </a:cubicBezTo>
                  <a:cubicBezTo>
                    <a:pt x="15168" y="12286"/>
                    <a:pt x="14733" y="12580"/>
                    <a:pt x="13662" y="13272"/>
                  </a:cubicBezTo>
                  <a:lnTo>
                    <a:pt x="13497" y="13379"/>
                  </a:lnTo>
                  <a:cubicBezTo>
                    <a:pt x="12315" y="14145"/>
                    <a:pt x="11134" y="14284"/>
                    <a:pt x="11122" y="14286"/>
                  </a:cubicBezTo>
                  <a:cubicBezTo>
                    <a:pt x="10960" y="14304"/>
                    <a:pt x="10838" y="14444"/>
                    <a:pt x="10845" y="14608"/>
                  </a:cubicBezTo>
                  <a:cubicBezTo>
                    <a:pt x="10889" y="15725"/>
                    <a:pt x="10722" y="17067"/>
                    <a:pt x="10413" y="17206"/>
                  </a:cubicBezTo>
                  <a:lnTo>
                    <a:pt x="8616" y="18010"/>
                  </a:lnTo>
                  <a:cubicBezTo>
                    <a:pt x="8506" y="18059"/>
                    <a:pt x="8434" y="18168"/>
                    <a:pt x="8432" y="18289"/>
                  </a:cubicBezTo>
                  <a:lnTo>
                    <a:pt x="8184" y="32674"/>
                  </a:lnTo>
                  <a:lnTo>
                    <a:pt x="780" y="31835"/>
                  </a:lnTo>
                  <a:lnTo>
                    <a:pt x="5696" y="17441"/>
                  </a:lnTo>
                  <a:cubicBezTo>
                    <a:pt x="5701" y="17424"/>
                    <a:pt x="5706" y="17406"/>
                    <a:pt x="5709" y="17387"/>
                  </a:cubicBezTo>
                  <a:cubicBezTo>
                    <a:pt x="5790" y="16872"/>
                    <a:pt x="7677" y="4730"/>
                    <a:pt x="7717" y="3356"/>
                  </a:cubicBezTo>
                  <a:cubicBezTo>
                    <a:pt x="7751" y="2191"/>
                    <a:pt x="9412" y="1105"/>
                    <a:pt x="10253" y="808"/>
                  </a:cubicBezTo>
                  <a:cubicBezTo>
                    <a:pt x="10638" y="673"/>
                    <a:pt x="11994" y="624"/>
                    <a:pt x="13567" y="624"/>
                  </a:cubicBezTo>
                  <a:close/>
                  <a:moveTo>
                    <a:pt x="13568" y="0"/>
                  </a:moveTo>
                  <a:cubicBezTo>
                    <a:pt x="12051" y="0"/>
                    <a:pt x="10536" y="48"/>
                    <a:pt x="10045" y="222"/>
                  </a:cubicBezTo>
                  <a:cubicBezTo>
                    <a:pt x="9140" y="541"/>
                    <a:pt x="7141" y="1769"/>
                    <a:pt x="7094" y="3339"/>
                  </a:cubicBezTo>
                  <a:cubicBezTo>
                    <a:pt x="7057" y="4643"/>
                    <a:pt x="5199" y="16611"/>
                    <a:pt x="5097" y="17265"/>
                  </a:cubicBezTo>
                  <a:lnTo>
                    <a:pt x="64" y="32000"/>
                  </a:lnTo>
                  <a:cubicBezTo>
                    <a:pt x="0" y="32188"/>
                    <a:pt x="127" y="32387"/>
                    <a:pt x="325" y="32410"/>
                  </a:cubicBezTo>
                  <a:lnTo>
                    <a:pt x="8455" y="33334"/>
                  </a:lnTo>
                  <a:cubicBezTo>
                    <a:pt x="8467" y="33335"/>
                    <a:pt x="8479" y="33335"/>
                    <a:pt x="8490" y="33335"/>
                  </a:cubicBezTo>
                  <a:lnTo>
                    <a:pt x="8490" y="33336"/>
                  </a:lnTo>
                  <a:cubicBezTo>
                    <a:pt x="8660" y="33336"/>
                    <a:pt x="8799" y="33199"/>
                    <a:pt x="8803" y="33029"/>
                  </a:cubicBezTo>
                  <a:lnTo>
                    <a:pt x="9051" y="18499"/>
                  </a:lnTo>
                  <a:lnTo>
                    <a:pt x="10667" y="17775"/>
                  </a:lnTo>
                  <a:cubicBezTo>
                    <a:pt x="11417" y="17439"/>
                    <a:pt x="11487" y="15704"/>
                    <a:pt x="11474" y="14859"/>
                  </a:cubicBezTo>
                  <a:cubicBezTo>
                    <a:pt x="11933" y="14770"/>
                    <a:pt x="12876" y="14525"/>
                    <a:pt x="13837" y="13903"/>
                  </a:cubicBezTo>
                  <a:lnTo>
                    <a:pt x="14000" y="13796"/>
                  </a:lnTo>
                  <a:cubicBezTo>
                    <a:pt x="15223" y="13005"/>
                    <a:pt x="15781" y="12644"/>
                    <a:pt x="15801" y="11990"/>
                  </a:cubicBezTo>
                  <a:cubicBezTo>
                    <a:pt x="15814" y="11534"/>
                    <a:pt x="16433" y="7852"/>
                    <a:pt x="16651" y="6937"/>
                  </a:cubicBezTo>
                  <a:cubicBezTo>
                    <a:pt x="16909" y="5848"/>
                    <a:pt x="15512" y="5206"/>
                    <a:pt x="15452" y="5180"/>
                  </a:cubicBezTo>
                  <a:cubicBezTo>
                    <a:pt x="15430" y="5170"/>
                    <a:pt x="15406" y="5162"/>
                    <a:pt x="15383" y="5158"/>
                  </a:cubicBezTo>
                  <a:lnTo>
                    <a:pt x="10552" y="4234"/>
                  </a:lnTo>
                  <a:lnTo>
                    <a:pt x="11320" y="3075"/>
                  </a:lnTo>
                  <a:cubicBezTo>
                    <a:pt x="12117" y="3032"/>
                    <a:pt x="15636" y="2833"/>
                    <a:pt x="17242" y="2571"/>
                  </a:cubicBezTo>
                  <a:cubicBezTo>
                    <a:pt x="18979" y="2287"/>
                    <a:pt x="19463" y="1940"/>
                    <a:pt x="19492" y="960"/>
                  </a:cubicBezTo>
                  <a:cubicBezTo>
                    <a:pt x="19496" y="789"/>
                    <a:pt x="19433" y="631"/>
                    <a:pt x="19309" y="502"/>
                  </a:cubicBezTo>
                  <a:cubicBezTo>
                    <a:pt x="18938" y="122"/>
                    <a:pt x="18051" y="47"/>
                    <a:pt x="17120" y="47"/>
                  </a:cubicBezTo>
                  <a:cubicBezTo>
                    <a:pt x="17023" y="47"/>
                    <a:pt x="16925" y="48"/>
                    <a:pt x="16827" y="50"/>
                  </a:cubicBezTo>
                  <a:cubicBezTo>
                    <a:pt x="16781" y="50"/>
                    <a:pt x="16738" y="50"/>
                    <a:pt x="16699" y="50"/>
                  </a:cubicBezTo>
                  <a:cubicBezTo>
                    <a:pt x="16640" y="50"/>
                    <a:pt x="16588" y="49"/>
                    <a:pt x="16546" y="47"/>
                  </a:cubicBezTo>
                  <a:cubicBezTo>
                    <a:pt x="15833" y="27"/>
                    <a:pt x="14700" y="0"/>
                    <a:pt x="13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8"/>
            <p:cNvSpPr/>
            <p:nvPr/>
          </p:nvSpPr>
          <p:spPr>
            <a:xfrm>
              <a:off x="3629125" y="2238550"/>
              <a:ext cx="177100" cy="44500"/>
            </a:xfrm>
            <a:custGeom>
              <a:rect b="b" l="l" r="r" t="t"/>
              <a:pathLst>
                <a:path extrusionOk="0" h="1780" w="7084">
                  <a:moveTo>
                    <a:pt x="337" y="1"/>
                  </a:moveTo>
                  <a:cubicBezTo>
                    <a:pt x="189" y="1"/>
                    <a:pt x="58" y="106"/>
                    <a:pt x="32" y="257"/>
                  </a:cubicBezTo>
                  <a:cubicBezTo>
                    <a:pt x="1" y="427"/>
                    <a:pt x="113" y="589"/>
                    <a:pt x="282" y="619"/>
                  </a:cubicBezTo>
                  <a:lnTo>
                    <a:pt x="6704" y="1775"/>
                  </a:lnTo>
                  <a:cubicBezTo>
                    <a:pt x="6721" y="1777"/>
                    <a:pt x="6740" y="1780"/>
                    <a:pt x="6758" y="1780"/>
                  </a:cubicBezTo>
                  <a:lnTo>
                    <a:pt x="6758" y="1780"/>
                  </a:lnTo>
                  <a:cubicBezTo>
                    <a:pt x="6921" y="1779"/>
                    <a:pt x="7055" y="1657"/>
                    <a:pt x="7069" y="1496"/>
                  </a:cubicBezTo>
                  <a:cubicBezTo>
                    <a:pt x="7084" y="1335"/>
                    <a:pt x="6972" y="1190"/>
                    <a:pt x="6813" y="1161"/>
                  </a:cubicBezTo>
                  <a:lnTo>
                    <a:pt x="393" y="6"/>
                  </a:lnTo>
                  <a:cubicBezTo>
                    <a:pt x="374" y="2"/>
                    <a:pt x="355" y="1"/>
                    <a:pt x="337" y="1"/>
                  </a:cubicBezTo>
                  <a:close/>
                  <a:moveTo>
                    <a:pt x="6758" y="1780"/>
                  </a:moveTo>
                  <a:cubicBezTo>
                    <a:pt x="6758" y="1780"/>
                    <a:pt x="6758" y="1780"/>
                    <a:pt x="6758" y="1780"/>
                  </a:cubicBezTo>
                  <a:lnTo>
                    <a:pt x="6759" y="1780"/>
                  </a:lnTo>
                  <a:cubicBezTo>
                    <a:pt x="6759" y="1780"/>
                    <a:pt x="6759" y="1780"/>
                    <a:pt x="6758" y="17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8"/>
            <p:cNvSpPr/>
            <p:nvPr/>
          </p:nvSpPr>
          <p:spPr>
            <a:xfrm>
              <a:off x="3639050" y="2307425"/>
              <a:ext cx="149000" cy="47725"/>
            </a:xfrm>
            <a:custGeom>
              <a:rect b="b" l="l" r="r" t="t"/>
              <a:pathLst>
                <a:path extrusionOk="0" h="1909" w="5960">
                  <a:moveTo>
                    <a:pt x="343" y="1"/>
                  </a:moveTo>
                  <a:cubicBezTo>
                    <a:pt x="203" y="1"/>
                    <a:pt x="76" y="96"/>
                    <a:pt x="41" y="238"/>
                  </a:cubicBezTo>
                  <a:cubicBezTo>
                    <a:pt x="0" y="406"/>
                    <a:pt x="103" y="574"/>
                    <a:pt x="271" y="615"/>
                  </a:cubicBezTo>
                  <a:lnTo>
                    <a:pt x="5558" y="1900"/>
                  </a:lnTo>
                  <a:cubicBezTo>
                    <a:pt x="5582" y="1905"/>
                    <a:pt x="5607" y="1908"/>
                    <a:pt x="5632" y="1908"/>
                  </a:cubicBezTo>
                  <a:cubicBezTo>
                    <a:pt x="5790" y="1908"/>
                    <a:pt x="5922" y="1790"/>
                    <a:pt x="5941" y="1633"/>
                  </a:cubicBezTo>
                  <a:cubicBezTo>
                    <a:pt x="5960" y="1477"/>
                    <a:pt x="5858" y="1331"/>
                    <a:pt x="5705" y="1293"/>
                  </a:cubicBezTo>
                  <a:lnTo>
                    <a:pt x="418" y="10"/>
                  </a:lnTo>
                  <a:cubicBezTo>
                    <a:pt x="393" y="4"/>
                    <a:pt x="368" y="1"/>
                    <a:pt x="3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8"/>
            <p:cNvSpPr/>
            <p:nvPr/>
          </p:nvSpPr>
          <p:spPr>
            <a:xfrm>
              <a:off x="3654175" y="2394200"/>
              <a:ext cx="57425" cy="64150"/>
            </a:xfrm>
            <a:custGeom>
              <a:rect b="b" l="l" r="r" t="t"/>
              <a:pathLst>
                <a:path extrusionOk="0" h="2566" w="2297">
                  <a:moveTo>
                    <a:pt x="2142" y="0"/>
                  </a:moveTo>
                  <a:cubicBezTo>
                    <a:pt x="2142" y="0"/>
                    <a:pt x="996" y="293"/>
                    <a:pt x="503" y="441"/>
                  </a:cubicBezTo>
                  <a:cubicBezTo>
                    <a:pt x="350" y="485"/>
                    <a:pt x="226" y="601"/>
                    <a:pt x="172" y="752"/>
                  </a:cubicBezTo>
                  <a:cubicBezTo>
                    <a:pt x="1" y="1220"/>
                    <a:pt x="505" y="2077"/>
                    <a:pt x="729" y="2423"/>
                  </a:cubicBezTo>
                  <a:cubicBezTo>
                    <a:pt x="787" y="2513"/>
                    <a:pt x="886" y="2566"/>
                    <a:pt x="992" y="2566"/>
                  </a:cubicBezTo>
                  <a:cubicBezTo>
                    <a:pt x="1052" y="2566"/>
                    <a:pt x="1111" y="2548"/>
                    <a:pt x="1160" y="2516"/>
                  </a:cubicBezTo>
                  <a:cubicBezTo>
                    <a:pt x="1305" y="2422"/>
                    <a:pt x="1347" y="2229"/>
                    <a:pt x="1253" y="2084"/>
                  </a:cubicBezTo>
                  <a:cubicBezTo>
                    <a:pt x="993" y="1685"/>
                    <a:pt x="777" y="1211"/>
                    <a:pt x="758" y="1015"/>
                  </a:cubicBezTo>
                  <a:cubicBezTo>
                    <a:pt x="1275" y="865"/>
                    <a:pt x="2296" y="604"/>
                    <a:pt x="2297" y="604"/>
                  </a:cubicBezTo>
                  <a:lnTo>
                    <a:pt x="21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8"/>
            <p:cNvSpPr/>
            <p:nvPr/>
          </p:nvSpPr>
          <p:spPr>
            <a:xfrm>
              <a:off x="3025250" y="2698225"/>
              <a:ext cx="621925" cy="1293075"/>
            </a:xfrm>
            <a:custGeom>
              <a:rect b="b" l="l" r="r" t="t"/>
              <a:pathLst>
                <a:path extrusionOk="0" h="51723" w="24877">
                  <a:moveTo>
                    <a:pt x="16087" y="0"/>
                  </a:moveTo>
                  <a:cubicBezTo>
                    <a:pt x="16087" y="0"/>
                    <a:pt x="0" y="37302"/>
                    <a:pt x="132" y="42305"/>
                  </a:cubicBezTo>
                  <a:cubicBezTo>
                    <a:pt x="258" y="47100"/>
                    <a:pt x="3197" y="51722"/>
                    <a:pt x="7365" y="51722"/>
                  </a:cubicBezTo>
                  <a:cubicBezTo>
                    <a:pt x="7545" y="51722"/>
                    <a:pt x="7727" y="51714"/>
                    <a:pt x="7911" y="51696"/>
                  </a:cubicBezTo>
                  <a:cubicBezTo>
                    <a:pt x="12368" y="51271"/>
                    <a:pt x="15803" y="47761"/>
                    <a:pt x="17279" y="44749"/>
                  </a:cubicBezTo>
                  <a:cubicBezTo>
                    <a:pt x="18756" y="41737"/>
                    <a:pt x="24877" y="3312"/>
                    <a:pt x="24877" y="3312"/>
                  </a:cubicBezTo>
                  <a:lnTo>
                    <a:pt x="160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8"/>
            <p:cNvSpPr/>
            <p:nvPr/>
          </p:nvSpPr>
          <p:spPr>
            <a:xfrm>
              <a:off x="3017425" y="2690425"/>
              <a:ext cx="638050" cy="1308650"/>
            </a:xfrm>
            <a:custGeom>
              <a:rect b="b" l="l" r="r" t="t"/>
              <a:pathLst>
                <a:path extrusionOk="0" h="52346" w="25522">
                  <a:moveTo>
                    <a:pt x="16567" y="709"/>
                  </a:moveTo>
                  <a:lnTo>
                    <a:pt x="24842" y="3826"/>
                  </a:lnTo>
                  <a:cubicBezTo>
                    <a:pt x="24310" y="7154"/>
                    <a:pt x="18690" y="42113"/>
                    <a:pt x="17313" y="44924"/>
                  </a:cubicBezTo>
                  <a:cubicBezTo>
                    <a:pt x="15801" y="48007"/>
                    <a:pt x="12395" y="51297"/>
                    <a:pt x="8195" y="51699"/>
                  </a:cubicBezTo>
                  <a:cubicBezTo>
                    <a:pt x="8022" y="51716"/>
                    <a:pt x="7850" y="51724"/>
                    <a:pt x="7679" y="51724"/>
                  </a:cubicBezTo>
                  <a:cubicBezTo>
                    <a:pt x="6341" y="51724"/>
                    <a:pt x="5065" y="51214"/>
                    <a:pt x="3961" y="50235"/>
                  </a:cubicBezTo>
                  <a:cubicBezTo>
                    <a:pt x="2064" y="48557"/>
                    <a:pt x="836" y="45633"/>
                    <a:pt x="756" y="42609"/>
                  </a:cubicBezTo>
                  <a:cubicBezTo>
                    <a:pt x="633" y="37953"/>
                    <a:pt x="15106" y="4113"/>
                    <a:pt x="16567" y="709"/>
                  </a:cubicBezTo>
                  <a:close/>
                  <a:moveTo>
                    <a:pt x="16399" y="1"/>
                  </a:moveTo>
                  <a:cubicBezTo>
                    <a:pt x="16278" y="1"/>
                    <a:pt x="16164" y="72"/>
                    <a:pt x="16114" y="189"/>
                  </a:cubicBezTo>
                  <a:cubicBezTo>
                    <a:pt x="15455" y="1714"/>
                    <a:pt x="1" y="37610"/>
                    <a:pt x="133" y="42624"/>
                  </a:cubicBezTo>
                  <a:cubicBezTo>
                    <a:pt x="217" y="45816"/>
                    <a:pt x="1526" y="48911"/>
                    <a:pt x="3548" y="50703"/>
                  </a:cubicBezTo>
                  <a:cubicBezTo>
                    <a:pt x="4770" y="51785"/>
                    <a:pt x="6189" y="52346"/>
                    <a:pt x="7680" y="52346"/>
                  </a:cubicBezTo>
                  <a:cubicBezTo>
                    <a:pt x="7870" y="52346"/>
                    <a:pt x="8062" y="52337"/>
                    <a:pt x="8254" y="52319"/>
                  </a:cubicBezTo>
                  <a:cubicBezTo>
                    <a:pt x="12694" y="51895"/>
                    <a:pt x="16284" y="48437"/>
                    <a:pt x="17872" y="45198"/>
                  </a:cubicBezTo>
                  <a:cubicBezTo>
                    <a:pt x="19352" y="42178"/>
                    <a:pt x="25247" y="5244"/>
                    <a:pt x="25497" y="3673"/>
                  </a:cubicBezTo>
                  <a:cubicBezTo>
                    <a:pt x="25521" y="3526"/>
                    <a:pt x="25439" y="3384"/>
                    <a:pt x="25299" y="3332"/>
                  </a:cubicBezTo>
                  <a:lnTo>
                    <a:pt x="16509" y="21"/>
                  </a:lnTo>
                  <a:cubicBezTo>
                    <a:pt x="16473" y="7"/>
                    <a:pt x="16436" y="1"/>
                    <a:pt x="163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8"/>
            <p:cNvSpPr/>
            <p:nvPr/>
          </p:nvSpPr>
          <p:spPr>
            <a:xfrm>
              <a:off x="5100600" y="779275"/>
              <a:ext cx="496550" cy="496525"/>
            </a:xfrm>
            <a:custGeom>
              <a:rect b="b" l="l" r="r" t="t"/>
              <a:pathLst>
                <a:path extrusionOk="0" h="19861" w="19862">
                  <a:moveTo>
                    <a:pt x="9931" y="6030"/>
                  </a:moveTo>
                  <a:cubicBezTo>
                    <a:pt x="12217" y="6030"/>
                    <a:pt x="14043" y="7995"/>
                    <a:pt x="13813" y="10329"/>
                  </a:cubicBezTo>
                  <a:cubicBezTo>
                    <a:pt x="13632" y="12154"/>
                    <a:pt x="12155" y="13631"/>
                    <a:pt x="10330" y="13812"/>
                  </a:cubicBezTo>
                  <a:cubicBezTo>
                    <a:pt x="10195" y="13825"/>
                    <a:pt x="10062" y="13832"/>
                    <a:pt x="9930" y="13832"/>
                  </a:cubicBezTo>
                  <a:cubicBezTo>
                    <a:pt x="7645" y="13832"/>
                    <a:pt x="5819" y="11866"/>
                    <a:pt x="6050" y="9532"/>
                  </a:cubicBezTo>
                  <a:cubicBezTo>
                    <a:pt x="6231" y="7706"/>
                    <a:pt x="7708" y="6230"/>
                    <a:pt x="9533" y="6050"/>
                  </a:cubicBezTo>
                  <a:cubicBezTo>
                    <a:pt x="9667" y="6036"/>
                    <a:pt x="9800" y="6030"/>
                    <a:pt x="9931" y="6030"/>
                  </a:cubicBezTo>
                  <a:close/>
                  <a:moveTo>
                    <a:pt x="9078" y="0"/>
                  </a:moveTo>
                  <a:cubicBezTo>
                    <a:pt x="8575" y="0"/>
                    <a:pt x="8166" y="409"/>
                    <a:pt x="8166" y="913"/>
                  </a:cubicBezTo>
                  <a:lnTo>
                    <a:pt x="8166" y="2229"/>
                  </a:lnTo>
                  <a:cubicBezTo>
                    <a:pt x="7304" y="2426"/>
                    <a:pt x="6483" y="2767"/>
                    <a:pt x="5734" y="3238"/>
                  </a:cubicBezTo>
                  <a:lnTo>
                    <a:pt x="4803" y="2307"/>
                  </a:lnTo>
                  <a:cubicBezTo>
                    <a:pt x="4625" y="2128"/>
                    <a:pt x="4392" y="2039"/>
                    <a:pt x="4158" y="2039"/>
                  </a:cubicBezTo>
                  <a:cubicBezTo>
                    <a:pt x="3925" y="2039"/>
                    <a:pt x="3691" y="2128"/>
                    <a:pt x="3513" y="2307"/>
                  </a:cubicBezTo>
                  <a:lnTo>
                    <a:pt x="2307" y="3513"/>
                  </a:lnTo>
                  <a:cubicBezTo>
                    <a:pt x="1950" y="3868"/>
                    <a:pt x="1950" y="4446"/>
                    <a:pt x="2307" y="4803"/>
                  </a:cubicBezTo>
                  <a:lnTo>
                    <a:pt x="3238" y="5734"/>
                  </a:lnTo>
                  <a:cubicBezTo>
                    <a:pt x="2767" y="6481"/>
                    <a:pt x="2427" y="7304"/>
                    <a:pt x="2229" y="8166"/>
                  </a:cubicBezTo>
                  <a:lnTo>
                    <a:pt x="913" y="8166"/>
                  </a:lnTo>
                  <a:cubicBezTo>
                    <a:pt x="409" y="8166"/>
                    <a:pt x="1" y="8574"/>
                    <a:pt x="1" y="9078"/>
                  </a:cubicBezTo>
                  <a:lnTo>
                    <a:pt x="1" y="10784"/>
                  </a:lnTo>
                  <a:cubicBezTo>
                    <a:pt x="1" y="11288"/>
                    <a:pt x="409" y="11696"/>
                    <a:pt x="913" y="11696"/>
                  </a:cubicBezTo>
                  <a:lnTo>
                    <a:pt x="2229" y="11696"/>
                  </a:lnTo>
                  <a:cubicBezTo>
                    <a:pt x="2427" y="12557"/>
                    <a:pt x="2767" y="13380"/>
                    <a:pt x="3238" y="14128"/>
                  </a:cubicBezTo>
                  <a:lnTo>
                    <a:pt x="2307" y="15059"/>
                  </a:lnTo>
                  <a:cubicBezTo>
                    <a:pt x="1950" y="15415"/>
                    <a:pt x="1950" y="15993"/>
                    <a:pt x="2307" y="16349"/>
                  </a:cubicBezTo>
                  <a:lnTo>
                    <a:pt x="3513" y="17556"/>
                  </a:lnTo>
                  <a:cubicBezTo>
                    <a:pt x="3691" y="17734"/>
                    <a:pt x="3925" y="17823"/>
                    <a:pt x="4158" y="17823"/>
                  </a:cubicBezTo>
                  <a:cubicBezTo>
                    <a:pt x="4392" y="17823"/>
                    <a:pt x="4625" y="17734"/>
                    <a:pt x="4803" y="17556"/>
                  </a:cubicBezTo>
                  <a:lnTo>
                    <a:pt x="5734" y="16625"/>
                  </a:lnTo>
                  <a:cubicBezTo>
                    <a:pt x="6482" y="17094"/>
                    <a:pt x="7304" y="17435"/>
                    <a:pt x="8166" y="17632"/>
                  </a:cubicBezTo>
                  <a:lnTo>
                    <a:pt x="8166" y="18949"/>
                  </a:lnTo>
                  <a:cubicBezTo>
                    <a:pt x="8166" y="19452"/>
                    <a:pt x="8575" y="19861"/>
                    <a:pt x="9078" y="19861"/>
                  </a:cubicBezTo>
                  <a:lnTo>
                    <a:pt x="10783" y="19861"/>
                  </a:lnTo>
                  <a:cubicBezTo>
                    <a:pt x="11288" y="19861"/>
                    <a:pt x="11696" y="19452"/>
                    <a:pt x="11696" y="18949"/>
                  </a:cubicBezTo>
                  <a:lnTo>
                    <a:pt x="11696" y="17632"/>
                  </a:lnTo>
                  <a:cubicBezTo>
                    <a:pt x="12557" y="17434"/>
                    <a:pt x="13380" y="17094"/>
                    <a:pt x="14128" y="16624"/>
                  </a:cubicBezTo>
                  <a:lnTo>
                    <a:pt x="15059" y="17555"/>
                  </a:lnTo>
                  <a:cubicBezTo>
                    <a:pt x="15237" y="17733"/>
                    <a:pt x="15471" y="17822"/>
                    <a:pt x="15704" y="17822"/>
                  </a:cubicBezTo>
                  <a:cubicBezTo>
                    <a:pt x="15938" y="17822"/>
                    <a:pt x="16171" y="17733"/>
                    <a:pt x="16349" y="17555"/>
                  </a:cubicBezTo>
                  <a:lnTo>
                    <a:pt x="17556" y="16349"/>
                  </a:lnTo>
                  <a:cubicBezTo>
                    <a:pt x="17912" y="15992"/>
                    <a:pt x="17912" y="15414"/>
                    <a:pt x="17556" y="15059"/>
                  </a:cubicBezTo>
                  <a:lnTo>
                    <a:pt x="16625" y="14128"/>
                  </a:lnTo>
                  <a:cubicBezTo>
                    <a:pt x="17094" y="13379"/>
                    <a:pt x="17436" y="12557"/>
                    <a:pt x="17632" y="11696"/>
                  </a:cubicBezTo>
                  <a:lnTo>
                    <a:pt x="18949" y="11696"/>
                  </a:lnTo>
                  <a:cubicBezTo>
                    <a:pt x="19452" y="11696"/>
                    <a:pt x="19861" y="11287"/>
                    <a:pt x="19861" y="10784"/>
                  </a:cubicBezTo>
                  <a:lnTo>
                    <a:pt x="19861" y="9078"/>
                  </a:lnTo>
                  <a:cubicBezTo>
                    <a:pt x="19861" y="8574"/>
                    <a:pt x="19452" y="8166"/>
                    <a:pt x="18949" y="8166"/>
                  </a:cubicBezTo>
                  <a:lnTo>
                    <a:pt x="17632" y="8166"/>
                  </a:lnTo>
                  <a:cubicBezTo>
                    <a:pt x="17436" y="7304"/>
                    <a:pt x="17094" y="6481"/>
                    <a:pt x="16625" y="5734"/>
                  </a:cubicBezTo>
                  <a:lnTo>
                    <a:pt x="17556" y="4803"/>
                  </a:lnTo>
                  <a:cubicBezTo>
                    <a:pt x="17912" y="4446"/>
                    <a:pt x="17912" y="3868"/>
                    <a:pt x="17556" y="3513"/>
                  </a:cubicBezTo>
                  <a:lnTo>
                    <a:pt x="16349" y="2307"/>
                  </a:lnTo>
                  <a:cubicBezTo>
                    <a:pt x="16171" y="2128"/>
                    <a:pt x="15938" y="2039"/>
                    <a:pt x="15704" y="2039"/>
                  </a:cubicBezTo>
                  <a:cubicBezTo>
                    <a:pt x="15471" y="2039"/>
                    <a:pt x="15237" y="2128"/>
                    <a:pt x="15059" y="2307"/>
                  </a:cubicBezTo>
                  <a:lnTo>
                    <a:pt x="14128" y="3238"/>
                  </a:lnTo>
                  <a:cubicBezTo>
                    <a:pt x="13380" y="2767"/>
                    <a:pt x="12557" y="2426"/>
                    <a:pt x="11696" y="2229"/>
                  </a:cubicBezTo>
                  <a:lnTo>
                    <a:pt x="11696" y="913"/>
                  </a:lnTo>
                  <a:cubicBezTo>
                    <a:pt x="11696" y="409"/>
                    <a:pt x="11288" y="0"/>
                    <a:pt x="10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8"/>
            <p:cNvSpPr/>
            <p:nvPr/>
          </p:nvSpPr>
          <p:spPr>
            <a:xfrm>
              <a:off x="1233600" y="2706725"/>
              <a:ext cx="374275" cy="374300"/>
            </a:xfrm>
            <a:custGeom>
              <a:rect b="b" l="l" r="r" t="t"/>
              <a:pathLst>
                <a:path extrusionOk="0" h="14972" w="14971">
                  <a:moveTo>
                    <a:pt x="7486" y="4546"/>
                  </a:moveTo>
                  <a:cubicBezTo>
                    <a:pt x="8262" y="4546"/>
                    <a:pt x="9011" y="4853"/>
                    <a:pt x="9565" y="5407"/>
                  </a:cubicBezTo>
                  <a:cubicBezTo>
                    <a:pt x="10191" y="6032"/>
                    <a:pt x="10501" y="6907"/>
                    <a:pt x="10412" y="7786"/>
                  </a:cubicBezTo>
                  <a:cubicBezTo>
                    <a:pt x="10275" y="9162"/>
                    <a:pt x="9161" y="10275"/>
                    <a:pt x="7785" y="10412"/>
                  </a:cubicBezTo>
                  <a:cubicBezTo>
                    <a:pt x="7686" y="10423"/>
                    <a:pt x="7586" y="10428"/>
                    <a:pt x="7487" y="10428"/>
                  </a:cubicBezTo>
                  <a:cubicBezTo>
                    <a:pt x="6710" y="10428"/>
                    <a:pt x="5961" y="10121"/>
                    <a:pt x="5406" y="9565"/>
                  </a:cubicBezTo>
                  <a:cubicBezTo>
                    <a:pt x="4780" y="8940"/>
                    <a:pt x="4470" y="8067"/>
                    <a:pt x="4559" y="7186"/>
                  </a:cubicBezTo>
                  <a:cubicBezTo>
                    <a:pt x="4696" y="5810"/>
                    <a:pt x="5809" y="4697"/>
                    <a:pt x="7186" y="4561"/>
                  </a:cubicBezTo>
                  <a:cubicBezTo>
                    <a:pt x="7286" y="4551"/>
                    <a:pt x="7386" y="4546"/>
                    <a:pt x="7486" y="4546"/>
                  </a:cubicBezTo>
                  <a:close/>
                  <a:moveTo>
                    <a:pt x="6842" y="1"/>
                  </a:moveTo>
                  <a:cubicBezTo>
                    <a:pt x="6462" y="1"/>
                    <a:pt x="6155" y="308"/>
                    <a:pt x="6155" y="688"/>
                  </a:cubicBezTo>
                  <a:lnTo>
                    <a:pt x="6155" y="1681"/>
                  </a:lnTo>
                  <a:cubicBezTo>
                    <a:pt x="5506" y="1829"/>
                    <a:pt x="4886" y="2086"/>
                    <a:pt x="4322" y="2440"/>
                  </a:cubicBezTo>
                  <a:lnTo>
                    <a:pt x="3619" y="1738"/>
                  </a:lnTo>
                  <a:cubicBezTo>
                    <a:pt x="3485" y="1604"/>
                    <a:pt x="3309" y="1537"/>
                    <a:pt x="3133" y="1537"/>
                  </a:cubicBezTo>
                  <a:cubicBezTo>
                    <a:pt x="2957" y="1537"/>
                    <a:pt x="2782" y="1604"/>
                    <a:pt x="2647" y="1738"/>
                  </a:cubicBezTo>
                  <a:lnTo>
                    <a:pt x="1737" y="2648"/>
                  </a:lnTo>
                  <a:cubicBezTo>
                    <a:pt x="1469" y="2916"/>
                    <a:pt x="1469" y="3352"/>
                    <a:pt x="1737" y="3620"/>
                  </a:cubicBezTo>
                  <a:lnTo>
                    <a:pt x="2440" y="4322"/>
                  </a:lnTo>
                  <a:cubicBezTo>
                    <a:pt x="2085" y="4886"/>
                    <a:pt x="1829" y="5505"/>
                    <a:pt x="1680" y="6155"/>
                  </a:cubicBezTo>
                  <a:lnTo>
                    <a:pt x="688" y="6155"/>
                  </a:lnTo>
                  <a:cubicBezTo>
                    <a:pt x="308" y="6155"/>
                    <a:pt x="0" y="6463"/>
                    <a:pt x="0" y="6843"/>
                  </a:cubicBezTo>
                  <a:lnTo>
                    <a:pt x="0" y="8128"/>
                  </a:lnTo>
                  <a:cubicBezTo>
                    <a:pt x="0" y="8508"/>
                    <a:pt x="308" y="8818"/>
                    <a:pt x="688" y="8818"/>
                  </a:cubicBezTo>
                  <a:lnTo>
                    <a:pt x="1680" y="8818"/>
                  </a:lnTo>
                  <a:cubicBezTo>
                    <a:pt x="1828" y="9467"/>
                    <a:pt x="2085" y="10087"/>
                    <a:pt x="2440" y="10650"/>
                  </a:cubicBezTo>
                  <a:lnTo>
                    <a:pt x="1737" y="11352"/>
                  </a:lnTo>
                  <a:cubicBezTo>
                    <a:pt x="1469" y="11621"/>
                    <a:pt x="1469" y="12056"/>
                    <a:pt x="1737" y="12324"/>
                  </a:cubicBezTo>
                  <a:lnTo>
                    <a:pt x="2647" y="13234"/>
                  </a:lnTo>
                  <a:cubicBezTo>
                    <a:pt x="2782" y="13369"/>
                    <a:pt x="2957" y="13436"/>
                    <a:pt x="3133" y="13436"/>
                  </a:cubicBezTo>
                  <a:cubicBezTo>
                    <a:pt x="3309" y="13436"/>
                    <a:pt x="3485" y="13369"/>
                    <a:pt x="3619" y="13234"/>
                  </a:cubicBezTo>
                  <a:lnTo>
                    <a:pt x="4322" y="12532"/>
                  </a:lnTo>
                  <a:cubicBezTo>
                    <a:pt x="4885" y="12886"/>
                    <a:pt x="5505" y="13143"/>
                    <a:pt x="6154" y="13292"/>
                  </a:cubicBezTo>
                  <a:lnTo>
                    <a:pt x="6154" y="14285"/>
                  </a:lnTo>
                  <a:cubicBezTo>
                    <a:pt x="6154" y="14663"/>
                    <a:pt x="6462" y="14972"/>
                    <a:pt x="6842" y="14972"/>
                  </a:cubicBezTo>
                  <a:lnTo>
                    <a:pt x="8128" y="14972"/>
                  </a:lnTo>
                  <a:cubicBezTo>
                    <a:pt x="8508" y="14972"/>
                    <a:pt x="8816" y="14665"/>
                    <a:pt x="8816" y="14285"/>
                  </a:cubicBezTo>
                  <a:lnTo>
                    <a:pt x="8816" y="13292"/>
                  </a:lnTo>
                  <a:cubicBezTo>
                    <a:pt x="9465" y="13144"/>
                    <a:pt x="10085" y="12886"/>
                    <a:pt x="10649" y="12532"/>
                  </a:cubicBezTo>
                  <a:lnTo>
                    <a:pt x="11352" y="13234"/>
                  </a:lnTo>
                  <a:cubicBezTo>
                    <a:pt x="11486" y="13369"/>
                    <a:pt x="11662" y="13436"/>
                    <a:pt x="11838" y="13436"/>
                  </a:cubicBezTo>
                  <a:cubicBezTo>
                    <a:pt x="12013" y="13436"/>
                    <a:pt x="12189" y="13369"/>
                    <a:pt x="12324" y="13234"/>
                  </a:cubicBezTo>
                  <a:lnTo>
                    <a:pt x="13234" y="12325"/>
                  </a:lnTo>
                  <a:cubicBezTo>
                    <a:pt x="13502" y="12057"/>
                    <a:pt x="13502" y="11621"/>
                    <a:pt x="13234" y="11352"/>
                  </a:cubicBezTo>
                  <a:lnTo>
                    <a:pt x="12531" y="10651"/>
                  </a:lnTo>
                  <a:cubicBezTo>
                    <a:pt x="12886" y="10087"/>
                    <a:pt x="13142" y="9467"/>
                    <a:pt x="13291" y="8818"/>
                  </a:cubicBezTo>
                  <a:lnTo>
                    <a:pt x="14283" y="8818"/>
                  </a:lnTo>
                  <a:cubicBezTo>
                    <a:pt x="14663" y="8818"/>
                    <a:pt x="14971" y="8509"/>
                    <a:pt x="14971" y="8129"/>
                  </a:cubicBezTo>
                  <a:lnTo>
                    <a:pt x="14971" y="6843"/>
                  </a:lnTo>
                  <a:cubicBezTo>
                    <a:pt x="14971" y="6463"/>
                    <a:pt x="14663" y="6155"/>
                    <a:pt x="14283" y="6155"/>
                  </a:cubicBezTo>
                  <a:lnTo>
                    <a:pt x="13291" y="6155"/>
                  </a:lnTo>
                  <a:cubicBezTo>
                    <a:pt x="13142" y="5505"/>
                    <a:pt x="12886" y="4886"/>
                    <a:pt x="12531" y="4322"/>
                  </a:cubicBezTo>
                  <a:lnTo>
                    <a:pt x="13234" y="3620"/>
                  </a:lnTo>
                  <a:cubicBezTo>
                    <a:pt x="13502" y="3352"/>
                    <a:pt x="13502" y="2916"/>
                    <a:pt x="13234" y="2648"/>
                  </a:cubicBezTo>
                  <a:lnTo>
                    <a:pt x="12324" y="1738"/>
                  </a:lnTo>
                  <a:cubicBezTo>
                    <a:pt x="12189" y="1604"/>
                    <a:pt x="12013" y="1537"/>
                    <a:pt x="11838" y="1537"/>
                  </a:cubicBezTo>
                  <a:cubicBezTo>
                    <a:pt x="11662" y="1537"/>
                    <a:pt x="11486" y="1604"/>
                    <a:pt x="11352" y="1738"/>
                  </a:cubicBezTo>
                  <a:lnTo>
                    <a:pt x="10649" y="2440"/>
                  </a:lnTo>
                  <a:cubicBezTo>
                    <a:pt x="10086" y="2086"/>
                    <a:pt x="9465" y="1829"/>
                    <a:pt x="8817" y="1681"/>
                  </a:cubicBezTo>
                  <a:lnTo>
                    <a:pt x="8817" y="688"/>
                  </a:lnTo>
                  <a:cubicBezTo>
                    <a:pt x="8816" y="308"/>
                    <a:pt x="8509" y="1"/>
                    <a:pt x="81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8"/>
            <p:cNvSpPr/>
            <p:nvPr/>
          </p:nvSpPr>
          <p:spPr>
            <a:xfrm>
              <a:off x="6011100" y="2278500"/>
              <a:ext cx="374300" cy="374300"/>
            </a:xfrm>
            <a:custGeom>
              <a:rect b="b" l="l" r="r" t="t"/>
              <a:pathLst>
                <a:path extrusionOk="0" h="14972" w="14972">
                  <a:moveTo>
                    <a:pt x="7484" y="4545"/>
                  </a:moveTo>
                  <a:cubicBezTo>
                    <a:pt x="8260" y="4545"/>
                    <a:pt x="9010" y="4852"/>
                    <a:pt x="9565" y="5407"/>
                  </a:cubicBezTo>
                  <a:cubicBezTo>
                    <a:pt x="10190" y="6032"/>
                    <a:pt x="10501" y="6906"/>
                    <a:pt x="10411" y="7786"/>
                  </a:cubicBezTo>
                  <a:cubicBezTo>
                    <a:pt x="10275" y="9162"/>
                    <a:pt x="9162" y="10275"/>
                    <a:pt x="7786" y="10412"/>
                  </a:cubicBezTo>
                  <a:cubicBezTo>
                    <a:pt x="7686" y="10422"/>
                    <a:pt x="7586" y="10427"/>
                    <a:pt x="7487" y="10427"/>
                  </a:cubicBezTo>
                  <a:cubicBezTo>
                    <a:pt x="6711" y="10427"/>
                    <a:pt x="5961" y="10120"/>
                    <a:pt x="5407" y="9565"/>
                  </a:cubicBezTo>
                  <a:cubicBezTo>
                    <a:pt x="4780" y="8940"/>
                    <a:pt x="4470" y="8065"/>
                    <a:pt x="4559" y="7186"/>
                  </a:cubicBezTo>
                  <a:cubicBezTo>
                    <a:pt x="4696" y="5810"/>
                    <a:pt x="5810" y="4697"/>
                    <a:pt x="7186" y="4560"/>
                  </a:cubicBezTo>
                  <a:cubicBezTo>
                    <a:pt x="7285" y="4550"/>
                    <a:pt x="7385" y="4545"/>
                    <a:pt x="7484" y="4545"/>
                  </a:cubicBezTo>
                  <a:close/>
                  <a:moveTo>
                    <a:pt x="6843" y="0"/>
                  </a:moveTo>
                  <a:cubicBezTo>
                    <a:pt x="6463" y="0"/>
                    <a:pt x="6155" y="309"/>
                    <a:pt x="6155" y="689"/>
                  </a:cubicBezTo>
                  <a:lnTo>
                    <a:pt x="6155" y="1680"/>
                  </a:lnTo>
                  <a:cubicBezTo>
                    <a:pt x="5506" y="1829"/>
                    <a:pt x="4886" y="2086"/>
                    <a:pt x="4322" y="2440"/>
                  </a:cubicBezTo>
                  <a:lnTo>
                    <a:pt x="3621" y="1738"/>
                  </a:lnTo>
                  <a:cubicBezTo>
                    <a:pt x="3486" y="1604"/>
                    <a:pt x="3310" y="1537"/>
                    <a:pt x="3134" y="1537"/>
                  </a:cubicBezTo>
                  <a:cubicBezTo>
                    <a:pt x="2958" y="1537"/>
                    <a:pt x="2782" y="1604"/>
                    <a:pt x="2648" y="1738"/>
                  </a:cubicBezTo>
                  <a:lnTo>
                    <a:pt x="1739" y="2648"/>
                  </a:lnTo>
                  <a:cubicBezTo>
                    <a:pt x="1469" y="2916"/>
                    <a:pt x="1469" y="3351"/>
                    <a:pt x="1739" y="3620"/>
                  </a:cubicBezTo>
                  <a:lnTo>
                    <a:pt x="2440" y="4322"/>
                  </a:lnTo>
                  <a:cubicBezTo>
                    <a:pt x="2085" y="4886"/>
                    <a:pt x="1829" y="5506"/>
                    <a:pt x="1681" y="6156"/>
                  </a:cubicBezTo>
                  <a:lnTo>
                    <a:pt x="688" y="6156"/>
                  </a:lnTo>
                  <a:cubicBezTo>
                    <a:pt x="308" y="6156"/>
                    <a:pt x="0" y="6463"/>
                    <a:pt x="1" y="6843"/>
                  </a:cubicBezTo>
                  <a:lnTo>
                    <a:pt x="1" y="8129"/>
                  </a:lnTo>
                  <a:cubicBezTo>
                    <a:pt x="1" y="8508"/>
                    <a:pt x="308" y="8816"/>
                    <a:pt x="688" y="8816"/>
                  </a:cubicBezTo>
                  <a:lnTo>
                    <a:pt x="1681" y="8816"/>
                  </a:lnTo>
                  <a:cubicBezTo>
                    <a:pt x="1829" y="9466"/>
                    <a:pt x="2085" y="10085"/>
                    <a:pt x="2440" y="10650"/>
                  </a:cubicBezTo>
                  <a:lnTo>
                    <a:pt x="1739" y="11352"/>
                  </a:lnTo>
                  <a:cubicBezTo>
                    <a:pt x="1469" y="11621"/>
                    <a:pt x="1469" y="12056"/>
                    <a:pt x="1739" y="12324"/>
                  </a:cubicBezTo>
                  <a:lnTo>
                    <a:pt x="2648" y="13234"/>
                  </a:lnTo>
                  <a:cubicBezTo>
                    <a:pt x="2782" y="13368"/>
                    <a:pt x="2958" y="13435"/>
                    <a:pt x="3134" y="13435"/>
                  </a:cubicBezTo>
                  <a:cubicBezTo>
                    <a:pt x="3310" y="13435"/>
                    <a:pt x="3486" y="13368"/>
                    <a:pt x="3621" y="13234"/>
                  </a:cubicBezTo>
                  <a:lnTo>
                    <a:pt x="4322" y="12532"/>
                  </a:lnTo>
                  <a:cubicBezTo>
                    <a:pt x="4886" y="12886"/>
                    <a:pt x="5506" y="13143"/>
                    <a:pt x="6155" y="13291"/>
                  </a:cubicBezTo>
                  <a:lnTo>
                    <a:pt x="6155" y="14283"/>
                  </a:lnTo>
                  <a:cubicBezTo>
                    <a:pt x="6155" y="14663"/>
                    <a:pt x="6463" y="14972"/>
                    <a:pt x="6843" y="14972"/>
                  </a:cubicBezTo>
                  <a:lnTo>
                    <a:pt x="8129" y="14972"/>
                  </a:lnTo>
                  <a:cubicBezTo>
                    <a:pt x="8509" y="14972"/>
                    <a:pt x="8817" y="14663"/>
                    <a:pt x="8816" y="14283"/>
                  </a:cubicBezTo>
                  <a:lnTo>
                    <a:pt x="8816" y="13291"/>
                  </a:lnTo>
                  <a:cubicBezTo>
                    <a:pt x="9467" y="13143"/>
                    <a:pt x="10086" y="12886"/>
                    <a:pt x="10649" y="12532"/>
                  </a:cubicBezTo>
                  <a:lnTo>
                    <a:pt x="11352" y="13234"/>
                  </a:lnTo>
                  <a:cubicBezTo>
                    <a:pt x="11486" y="13368"/>
                    <a:pt x="11662" y="13435"/>
                    <a:pt x="11838" y="13435"/>
                  </a:cubicBezTo>
                  <a:cubicBezTo>
                    <a:pt x="12014" y="13435"/>
                    <a:pt x="12190" y="13368"/>
                    <a:pt x="12324" y="13234"/>
                  </a:cubicBezTo>
                  <a:lnTo>
                    <a:pt x="13234" y="12324"/>
                  </a:lnTo>
                  <a:cubicBezTo>
                    <a:pt x="13502" y="12056"/>
                    <a:pt x="13502" y="11621"/>
                    <a:pt x="13234" y="11352"/>
                  </a:cubicBezTo>
                  <a:lnTo>
                    <a:pt x="12531" y="10650"/>
                  </a:lnTo>
                  <a:cubicBezTo>
                    <a:pt x="12886" y="10085"/>
                    <a:pt x="13143" y="9466"/>
                    <a:pt x="13291" y="8816"/>
                  </a:cubicBezTo>
                  <a:lnTo>
                    <a:pt x="14283" y="8816"/>
                  </a:lnTo>
                  <a:cubicBezTo>
                    <a:pt x="14663" y="8816"/>
                    <a:pt x="14971" y="8508"/>
                    <a:pt x="14971" y="8129"/>
                  </a:cubicBezTo>
                  <a:lnTo>
                    <a:pt x="14971" y="6843"/>
                  </a:lnTo>
                  <a:cubicBezTo>
                    <a:pt x="14971" y="6463"/>
                    <a:pt x="14663" y="6156"/>
                    <a:pt x="14283" y="6156"/>
                  </a:cubicBezTo>
                  <a:lnTo>
                    <a:pt x="13291" y="6156"/>
                  </a:lnTo>
                  <a:cubicBezTo>
                    <a:pt x="13142" y="5506"/>
                    <a:pt x="12886" y="4886"/>
                    <a:pt x="12531" y="4322"/>
                  </a:cubicBezTo>
                  <a:lnTo>
                    <a:pt x="13234" y="3620"/>
                  </a:lnTo>
                  <a:cubicBezTo>
                    <a:pt x="13502" y="3351"/>
                    <a:pt x="13502" y="2916"/>
                    <a:pt x="13234" y="2648"/>
                  </a:cubicBezTo>
                  <a:lnTo>
                    <a:pt x="12324" y="1738"/>
                  </a:lnTo>
                  <a:cubicBezTo>
                    <a:pt x="12190" y="1604"/>
                    <a:pt x="12014" y="1537"/>
                    <a:pt x="11838" y="1537"/>
                  </a:cubicBezTo>
                  <a:cubicBezTo>
                    <a:pt x="11662" y="1537"/>
                    <a:pt x="11486" y="1604"/>
                    <a:pt x="11352" y="1738"/>
                  </a:cubicBezTo>
                  <a:lnTo>
                    <a:pt x="10649" y="2440"/>
                  </a:lnTo>
                  <a:cubicBezTo>
                    <a:pt x="10086" y="2086"/>
                    <a:pt x="9467" y="1829"/>
                    <a:pt x="8816" y="1680"/>
                  </a:cubicBezTo>
                  <a:lnTo>
                    <a:pt x="8816" y="689"/>
                  </a:lnTo>
                  <a:cubicBezTo>
                    <a:pt x="8816" y="309"/>
                    <a:pt x="8509" y="0"/>
                    <a:pt x="81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8"/>
            <p:cNvSpPr/>
            <p:nvPr/>
          </p:nvSpPr>
          <p:spPr>
            <a:xfrm>
              <a:off x="3567575" y="286800"/>
              <a:ext cx="191725" cy="191675"/>
            </a:xfrm>
            <a:custGeom>
              <a:rect b="b" l="l" r="r" t="t"/>
              <a:pathLst>
                <a:path extrusionOk="0" h="7667" w="7669">
                  <a:moveTo>
                    <a:pt x="3838" y="2327"/>
                  </a:moveTo>
                  <a:cubicBezTo>
                    <a:pt x="4717" y="2327"/>
                    <a:pt x="5425" y="3089"/>
                    <a:pt x="5333" y="3986"/>
                  </a:cubicBezTo>
                  <a:cubicBezTo>
                    <a:pt x="5263" y="4692"/>
                    <a:pt x="4693" y="5262"/>
                    <a:pt x="3988" y="5331"/>
                  </a:cubicBezTo>
                  <a:cubicBezTo>
                    <a:pt x="3935" y="5337"/>
                    <a:pt x="3883" y="5339"/>
                    <a:pt x="3832" y="5339"/>
                  </a:cubicBezTo>
                  <a:cubicBezTo>
                    <a:pt x="2952" y="5339"/>
                    <a:pt x="2244" y="4576"/>
                    <a:pt x="2336" y="3679"/>
                  </a:cubicBezTo>
                  <a:cubicBezTo>
                    <a:pt x="2405" y="2974"/>
                    <a:pt x="2976" y="2405"/>
                    <a:pt x="3681" y="2335"/>
                  </a:cubicBezTo>
                  <a:cubicBezTo>
                    <a:pt x="3734" y="2330"/>
                    <a:pt x="3786" y="2327"/>
                    <a:pt x="3838" y="2327"/>
                  </a:cubicBezTo>
                  <a:close/>
                  <a:moveTo>
                    <a:pt x="3503" y="0"/>
                  </a:moveTo>
                  <a:cubicBezTo>
                    <a:pt x="3310" y="0"/>
                    <a:pt x="3153" y="158"/>
                    <a:pt x="3153" y="351"/>
                  </a:cubicBezTo>
                  <a:lnTo>
                    <a:pt x="3153" y="859"/>
                  </a:lnTo>
                  <a:cubicBezTo>
                    <a:pt x="2821" y="936"/>
                    <a:pt x="2503" y="1067"/>
                    <a:pt x="2214" y="1249"/>
                  </a:cubicBezTo>
                  <a:lnTo>
                    <a:pt x="1855" y="890"/>
                  </a:lnTo>
                  <a:cubicBezTo>
                    <a:pt x="1786" y="821"/>
                    <a:pt x="1696" y="787"/>
                    <a:pt x="1606" y="787"/>
                  </a:cubicBezTo>
                  <a:cubicBezTo>
                    <a:pt x="1516" y="787"/>
                    <a:pt x="1426" y="821"/>
                    <a:pt x="1357" y="890"/>
                  </a:cubicBezTo>
                  <a:lnTo>
                    <a:pt x="891" y="1355"/>
                  </a:lnTo>
                  <a:cubicBezTo>
                    <a:pt x="754" y="1493"/>
                    <a:pt x="754" y="1717"/>
                    <a:pt x="891" y="1853"/>
                  </a:cubicBezTo>
                  <a:lnTo>
                    <a:pt x="1251" y="2212"/>
                  </a:lnTo>
                  <a:cubicBezTo>
                    <a:pt x="1069" y="2502"/>
                    <a:pt x="938" y="2819"/>
                    <a:pt x="861" y="3151"/>
                  </a:cubicBezTo>
                  <a:lnTo>
                    <a:pt x="353" y="3151"/>
                  </a:lnTo>
                  <a:cubicBezTo>
                    <a:pt x="159" y="3151"/>
                    <a:pt x="1" y="3309"/>
                    <a:pt x="1" y="3504"/>
                  </a:cubicBezTo>
                  <a:lnTo>
                    <a:pt x="1" y="4163"/>
                  </a:lnTo>
                  <a:cubicBezTo>
                    <a:pt x="1" y="4356"/>
                    <a:pt x="159" y="4514"/>
                    <a:pt x="353" y="4514"/>
                  </a:cubicBezTo>
                  <a:lnTo>
                    <a:pt x="861" y="4514"/>
                  </a:lnTo>
                  <a:cubicBezTo>
                    <a:pt x="938" y="4847"/>
                    <a:pt x="1069" y="5165"/>
                    <a:pt x="1250" y="5453"/>
                  </a:cubicBezTo>
                  <a:lnTo>
                    <a:pt x="891" y="5812"/>
                  </a:lnTo>
                  <a:cubicBezTo>
                    <a:pt x="753" y="5950"/>
                    <a:pt x="753" y="6172"/>
                    <a:pt x="891" y="6310"/>
                  </a:cubicBezTo>
                  <a:lnTo>
                    <a:pt x="1356" y="6776"/>
                  </a:lnTo>
                  <a:cubicBezTo>
                    <a:pt x="1425" y="6845"/>
                    <a:pt x="1515" y="6879"/>
                    <a:pt x="1606" y="6879"/>
                  </a:cubicBezTo>
                  <a:cubicBezTo>
                    <a:pt x="1696" y="6879"/>
                    <a:pt x="1786" y="6845"/>
                    <a:pt x="1854" y="6776"/>
                  </a:cubicBezTo>
                  <a:lnTo>
                    <a:pt x="2213" y="6417"/>
                  </a:lnTo>
                  <a:cubicBezTo>
                    <a:pt x="2503" y="6598"/>
                    <a:pt x="2820" y="6730"/>
                    <a:pt x="3152" y="6806"/>
                  </a:cubicBezTo>
                  <a:lnTo>
                    <a:pt x="3152" y="7314"/>
                  </a:lnTo>
                  <a:cubicBezTo>
                    <a:pt x="3152" y="7508"/>
                    <a:pt x="3310" y="7666"/>
                    <a:pt x="3504" y="7666"/>
                  </a:cubicBezTo>
                  <a:lnTo>
                    <a:pt x="4164" y="7666"/>
                  </a:lnTo>
                  <a:cubicBezTo>
                    <a:pt x="4358" y="7666"/>
                    <a:pt x="4515" y="7508"/>
                    <a:pt x="4515" y="7314"/>
                  </a:cubicBezTo>
                  <a:lnTo>
                    <a:pt x="4515" y="6806"/>
                  </a:lnTo>
                  <a:cubicBezTo>
                    <a:pt x="4847" y="6730"/>
                    <a:pt x="5165" y="6598"/>
                    <a:pt x="5454" y="6417"/>
                  </a:cubicBezTo>
                  <a:lnTo>
                    <a:pt x="5813" y="6776"/>
                  </a:lnTo>
                  <a:cubicBezTo>
                    <a:pt x="5882" y="6845"/>
                    <a:pt x="5972" y="6879"/>
                    <a:pt x="6062" y="6879"/>
                  </a:cubicBezTo>
                  <a:cubicBezTo>
                    <a:pt x="6152" y="6879"/>
                    <a:pt x="6242" y="6845"/>
                    <a:pt x="6311" y="6776"/>
                  </a:cubicBezTo>
                  <a:lnTo>
                    <a:pt x="6777" y="6310"/>
                  </a:lnTo>
                  <a:cubicBezTo>
                    <a:pt x="6914" y="6173"/>
                    <a:pt x="6914" y="5950"/>
                    <a:pt x="6777" y="5812"/>
                  </a:cubicBezTo>
                  <a:lnTo>
                    <a:pt x="6418" y="5453"/>
                  </a:lnTo>
                  <a:cubicBezTo>
                    <a:pt x="6599" y="5165"/>
                    <a:pt x="6730" y="4847"/>
                    <a:pt x="6807" y="4514"/>
                  </a:cubicBezTo>
                  <a:lnTo>
                    <a:pt x="7316" y="4514"/>
                  </a:lnTo>
                  <a:cubicBezTo>
                    <a:pt x="7510" y="4514"/>
                    <a:pt x="7668" y="4357"/>
                    <a:pt x="7668" y="4162"/>
                  </a:cubicBezTo>
                  <a:lnTo>
                    <a:pt x="7668" y="3504"/>
                  </a:lnTo>
                  <a:cubicBezTo>
                    <a:pt x="7668" y="3309"/>
                    <a:pt x="7510" y="3151"/>
                    <a:pt x="7316" y="3151"/>
                  </a:cubicBezTo>
                  <a:lnTo>
                    <a:pt x="6808" y="3151"/>
                  </a:lnTo>
                  <a:cubicBezTo>
                    <a:pt x="6732" y="2819"/>
                    <a:pt x="6600" y="2502"/>
                    <a:pt x="6419" y="2212"/>
                  </a:cubicBezTo>
                  <a:lnTo>
                    <a:pt x="6778" y="1853"/>
                  </a:lnTo>
                  <a:cubicBezTo>
                    <a:pt x="6915" y="1717"/>
                    <a:pt x="6915" y="1493"/>
                    <a:pt x="6778" y="1355"/>
                  </a:cubicBezTo>
                  <a:lnTo>
                    <a:pt x="6312" y="889"/>
                  </a:lnTo>
                  <a:cubicBezTo>
                    <a:pt x="6243" y="821"/>
                    <a:pt x="6153" y="787"/>
                    <a:pt x="6063" y="787"/>
                  </a:cubicBezTo>
                  <a:cubicBezTo>
                    <a:pt x="5973" y="787"/>
                    <a:pt x="5883" y="821"/>
                    <a:pt x="5814" y="889"/>
                  </a:cubicBezTo>
                  <a:lnTo>
                    <a:pt x="5455" y="1248"/>
                  </a:lnTo>
                  <a:cubicBezTo>
                    <a:pt x="5167" y="1067"/>
                    <a:pt x="4848" y="936"/>
                    <a:pt x="4516" y="859"/>
                  </a:cubicBezTo>
                  <a:lnTo>
                    <a:pt x="4516" y="351"/>
                  </a:lnTo>
                  <a:cubicBezTo>
                    <a:pt x="4516" y="158"/>
                    <a:pt x="4359" y="0"/>
                    <a:pt x="4166" y="0"/>
                  </a:cubicBezTo>
                  <a:cubicBezTo>
                    <a:pt x="4165" y="0"/>
                    <a:pt x="4164" y="0"/>
                    <a:pt x="4164" y="0"/>
                  </a:cubicBezTo>
                  <a:lnTo>
                    <a:pt x="3505" y="0"/>
                  </a:lnTo>
                  <a:cubicBezTo>
                    <a:pt x="3505" y="0"/>
                    <a:pt x="3504" y="0"/>
                    <a:pt x="3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8"/>
            <p:cNvSpPr/>
            <p:nvPr/>
          </p:nvSpPr>
          <p:spPr>
            <a:xfrm>
              <a:off x="2171325" y="616825"/>
              <a:ext cx="1481975" cy="933075"/>
            </a:xfrm>
            <a:custGeom>
              <a:rect b="b" l="l" r="r" t="t"/>
              <a:pathLst>
                <a:path extrusionOk="0" h="37323" w="59279">
                  <a:moveTo>
                    <a:pt x="3952" y="1"/>
                  </a:moveTo>
                  <a:cubicBezTo>
                    <a:pt x="1779" y="1"/>
                    <a:pt x="1" y="1779"/>
                    <a:pt x="1" y="3953"/>
                  </a:cubicBezTo>
                  <a:lnTo>
                    <a:pt x="1" y="25468"/>
                  </a:lnTo>
                  <a:cubicBezTo>
                    <a:pt x="1" y="27641"/>
                    <a:pt x="1779" y="29419"/>
                    <a:pt x="3952" y="29419"/>
                  </a:cubicBezTo>
                  <a:lnTo>
                    <a:pt x="46858" y="29419"/>
                  </a:lnTo>
                  <a:lnTo>
                    <a:pt x="59278" y="37323"/>
                  </a:lnTo>
                  <a:lnTo>
                    <a:pt x="53569" y="29419"/>
                  </a:lnTo>
                  <a:cubicBezTo>
                    <a:pt x="55743" y="29419"/>
                    <a:pt x="57521" y="27641"/>
                    <a:pt x="57521" y="25468"/>
                  </a:cubicBezTo>
                  <a:lnTo>
                    <a:pt x="57521" y="3953"/>
                  </a:lnTo>
                  <a:cubicBezTo>
                    <a:pt x="57521" y="1779"/>
                    <a:pt x="55743" y="1"/>
                    <a:pt x="535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8"/>
            <p:cNvSpPr/>
            <p:nvPr/>
          </p:nvSpPr>
          <p:spPr>
            <a:xfrm>
              <a:off x="2458200" y="902225"/>
              <a:ext cx="125525" cy="120775"/>
            </a:xfrm>
            <a:custGeom>
              <a:rect b="b" l="l" r="r" t="t"/>
              <a:pathLst>
                <a:path extrusionOk="0" h="4831" w="5021">
                  <a:moveTo>
                    <a:pt x="2607" y="0"/>
                  </a:moveTo>
                  <a:cubicBezTo>
                    <a:pt x="1978" y="0"/>
                    <a:pt x="1360" y="246"/>
                    <a:pt x="898" y="707"/>
                  </a:cubicBezTo>
                  <a:cubicBezTo>
                    <a:pt x="208" y="1398"/>
                    <a:pt x="1" y="2437"/>
                    <a:pt x="374" y="3339"/>
                  </a:cubicBezTo>
                  <a:cubicBezTo>
                    <a:pt x="748" y="4242"/>
                    <a:pt x="1629" y="4830"/>
                    <a:pt x="2605" y="4830"/>
                  </a:cubicBezTo>
                  <a:cubicBezTo>
                    <a:pt x="3939" y="4830"/>
                    <a:pt x="5020" y="3749"/>
                    <a:pt x="5021" y="2416"/>
                  </a:cubicBezTo>
                  <a:cubicBezTo>
                    <a:pt x="5021" y="1439"/>
                    <a:pt x="4432" y="558"/>
                    <a:pt x="3530" y="184"/>
                  </a:cubicBezTo>
                  <a:cubicBezTo>
                    <a:pt x="3231" y="60"/>
                    <a:pt x="2918" y="0"/>
                    <a:pt x="2607"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8"/>
            <p:cNvSpPr/>
            <p:nvPr/>
          </p:nvSpPr>
          <p:spPr>
            <a:xfrm>
              <a:off x="2814950" y="902225"/>
              <a:ext cx="125550" cy="120775"/>
            </a:xfrm>
            <a:custGeom>
              <a:rect b="b" l="l" r="r" t="t"/>
              <a:pathLst>
                <a:path extrusionOk="0" h="4831" w="5022">
                  <a:moveTo>
                    <a:pt x="2607" y="0"/>
                  </a:moveTo>
                  <a:cubicBezTo>
                    <a:pt x="1978" y="0"/>
                    <a:pt x="1360" y="246"/>
                    <a:pt x="899" y="707"/>
                  </a:cubicBezTo>
                  <a:cubicBezTo>
                    <a:pt x="207" y="1398"/>
                    <a:pt x="1" y="2437"/>
                    <a:pt x="375" y="3339"/>
                  </a:cubicBezTo>
                  <a:cubicBezTo>
                    <a:pt x="748" y="4242"/>
                    <a:pt x="1629" y="4830"/>
                    <a:pt x="2606" y="4830"/>
                  </a:cubicBezTo>
                  <a:cubicBezTo>
                    <a:pt x="3939" y="4830"/>
                    <a:pt x="5020" y="3749"/>
                    <a:pt x="5020" y="2416"/>
                  </a:cubicBezTo>
                  <a:cubicBezTo>
                    <a:pt x="5021"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8"/>
            <p:cNvSpPr/>
            <p:nvPr/>
          </p:nvSpPr>
          <p:spPr>
            <a:xfrm>
              <a:off x="3171725" y="902225"/>
              <a:ext cx="125525" cy="120775"/>
            </a:xfrm>
            <a:custGeom>
              <a:rect b="b" l="l" r="r" t="t"/>
              <a:pathLst>
                <a:path extrusionOk="0" h="4831" w="5021">
                  <a:moveTo>
                    <a:pt x="2607" y="0"/>
                  </a:moveTo>
                  <a:cubicBezTo>
                    <a:pt x="1978" y="0"/>
                    <a:pt x="1360" y="246"/>
                    <a:pt x="898" y="707"/>
                  </a:cubicBezTo>
                  <a:cubicBezTo>
                    <a:pt x="207" y="1398"/>
                    <a:pt x="0" y="2437"/>
                    <a:pt x="374" y="3339"/>
                  </a:cubicBezTo>
                  <a:cubicBezTo>
                    <a:pt x="748" y="4242"/>
                    <a:pt x="1628" y="4830"/>
                    <a:pt x="2606" y="4830"/>
                  </a:cubicBezTo>
                  <a:cubicBezTo>
                    <a:pt x="3939" y="4830"/>
                    <a:pt x="5020" y="3749"/>
                    <a:pt x="5020" y="2416"/>
                  </a:cubicBezTo>
                  <a:cubicBezTo>
                    <a:pt x="5020" y="1439"/>
                    <a:pt x="4433" y="558"/>
                    <a:pt x="3530" y="184"/>
                  </a:cubicBezTo>
                  <a:cubicBezTo>
                    <a:pt x="3232" y="60"/>
                    <a:pt x="2918" y="0"/>
                    <a:pt x="2607"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9" name="Shape 1889"/>
        <p:cNvGrpSpPr/>
        <p:nvPr/>
      </p:nvGrpSpPr>
      <p:grpSpPr>
        <a:xfrm>
          <a:off x="0" y="0"/>
          <a:ext cx="0" cy="0"/>
          <a:chOff x="0" y="0"/>
          <a:chExt cx="0" cy="0"/>
        </a:xfrm>
      </p:grpSpPr>
      <p:pic>
        <p:nvPicPr>
          <p:cNvPr id="1890" name="Google Shape;1890;p69"/>
          <p:cNvPicPr preferRelativeResize="0"/>
          <p:nvPr/>
        </p:nvPicPr>
        <p:blipFill>
          <a:blip r:embed="rId4">
            <a:alphaModFix/>
          </a:blip>
          <a:stretch>
            <a:fillRect/>
          </a:stretch>
        </p:blipFill>
        <p:spPr>
          <a:xfrm>
            <a:off x="0" y="0"/>
            <a:ext cx="9144002" cy="5143499"/>
          </a:xfrm>
          <a:prstGeom prst="rect">
            <a:avLst/>
          </a:prstGeom>
          <a:noFill/>
          <a:ln>
            <a:noFill/>
          </a:ln>
        </p:spPr>
      </p:pic>
      <p:sp>
        <p:nvSpPr>
          <p:cNvPr id="1891" name="Google Shape;1891;p69"/>
          <p:cNvSpPr txBox="1"/>
          <p:nvPr>
            <p:ph type="title"/>
          </p:nvPr>
        </p:nvSpPr>
        <p:spPr>
          <a:xfrm>
            <a:off x="2357400" y="4197000"/>
            <a:ext cx="4429200" cy="946500"/>
          </a:xfrm>
          <a:prstGeom prst="rect">
            <a:avLst/>
          </a:prstGeom>
          <a:gradFill>
            <a:gsLst>
              <a:gs pos="0">
                <a:srgbClr val="CDF3FF"/>
              </a:gs>
              <a:gs pos="100000">
                <a:srgbClr val="50D2FA"/>
              </a:gs>
            </a:gsLst>
            <a:lin ang="5400012" scaled="0"/>
          </a:grad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A9999"/>
                </a:solidFill>
              </a:rPr>
              <a:t>Website Home Page</a:t>
            </a:r>
            <a:endParaRPr>
              <a:solidFill>
                <a:srgbClr val="EA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70"/>
          <p:cNvSpPr txBox="1"/>
          <p:nvPr>
            <p:ph type="title"/>
          </p:nvPr>
        </p:nvSpPr>
        <p:spPr>
          <a:xfrm>
            <a:off x="1727750" y="2244800"/>
            <a:ext cx="6084000" cy="5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Live Project Demonstration</a:t>
            </a:r>
            <a:endParaRPr sz="3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71"/>
          <p:cNvSpPr txBox="1"/>
          <p:nvPr/>
        </p:nvSpPr>
        <p:spPr>
          <a:xfrm>
            <a:off x="671150" y="3340325"/>
            <a:ext cx="3349200" cy="1062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t/>
            </a:r>
            <a:endParaRPr sz="1000">
              <a:solidFill>
                <a:schemeClr val="lt2"/>
              </a:solidFill>
              <a:latin typeface="Viga"/>
              <a:ea typeface="Viga"/>
              <a:cs typeface="Viga"/>
              <a:sym typeface="Viga"/>
            </a:endParaRPr>
          </a:p>
        </p:txBody>
      </p:sp>
      <p:sp>
        <p:nvSpPr>
          <p:cNvPr id="1902" name="Google Shape;1902;p71"/>
          <p:cNvSpPr txBox="1"/>
          <p:nvPr>
            <p:ph type="title"/>
          </p:nvPr>
        </p:nvSpPr>
        <p:spPr>
          <a:xfrm>
            <a:off x="671150" y="-101475"/>
            <a:ext cx="3967500" cy="16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903" name="Google Shape;1903;p71"/>
          <p:cNvSpPr txBox="1"/>
          <p:nvPr>
            <p:ph idx="1" type="subTitle"/>
          </p:nvPr>
        </p:nvSpPr>
        <p:spPr>
          <a:xfrm>
            <a:off x="671150" y="1450900"/>
            <a:ext cx="3742800" cy="15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have any questions?</a:t>
            </a:r>
            <a:endParaRPr/>
          </a:p>
          <a:p>
            <a:pPr indent="0" lvl="0" marL="0" rtl="0" algn="l">
              <a:spcBef>
                <a:spcPts val="0"/>
              </a:spcBef>
              <a:spcAft>
                <a:spcPts val="0"/>
              </a:spcAft>
              <a:buClr>
                <a:schemeClr val="dk1"/>
              </a:buClr>
              <a:buSzPts val="1100"/>
              <a:buFont typeface="Arial"/>
              <a:buNone/>
            </a:pPr>
            <a:r>
              <a:rPr lang="en"/>
              <a:t>https://www.bytewire.ml/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1904" name="Google Shape;1904;p71"/>
          <p:cNvGrpSpPr/>
          <p:nvPr/>
        </p:nvGrpSpPr>
        <p:grpSpPr>
          <a:xfrm>
            <a:off x="4145472" y="469010"/>
            <a:ext cx="4817241" cy="4537480"/>
            <a:chOff x="1029100" y="238125"/>
            <a:chExt cx="5561350" cy="5238375"/>
          </a:xfrm>
        </p:grpSpPr>
        <p:sp>
          <p:nvSpPr>
            <p:cNvPr id="1905" name="Google Shape;1905;p71"/>
            <p:cNvSpPr/>
            <p:nvPr/>
          </p:nvSpPr>
          <p:spPr>
            <a:xfrm>
              <a:off x="1203150" y="238125"/>
              <a:ext cx="5105375" cy="4600950"/>
            </a:xfrm>
            <a:custGeom>
              <a:rect b="b" l="l" r="r" t="t"/>
              <a:pathLst>
                <a:path extrusionOk="0" h="184038" w="204215">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1"/>
            <p:cNvSpPr/>
            <p:nvPr/>
          </p:nvSpPr>
          <p:spPr>
            <a:xfrm>
              <a:off x="1029100" y="5310750"/>
              <a:ext cx="5561350" cy="165750"/>
            </a:xfrm>
            <a:custGeom>
              <a:rect b="b" l="l" r="r" t="t"/>
              <a:pathLst>
                <a:path extrusionOk="0" h="6630" w="222454">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1"/>
            <p:cNvSpPr/>
            <p:nvPr/>
          </p:nvSpPr>
          <p:spPr>
            <a:xfrm>
              <a:off x="2571825" y="970075"/>
              <a:ext cx="2459525" cy="4432625"/>
            </a:xfrm>
            <a:custGeom>
              <a:rect b="b" l="l" r="r" t="t"/>
              <a:pathLst>
                <a:path extrusionOk="0" h="177305" w="98381">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1"/>
            <p:cNvSpPr/>
            <p:nvPr/>
          </p:nvSpPr>
          <p:spPr>
            <a:xfrm>
              <a:off x="2564500" y="962775"/>
              <a:ext cx="2474175" cy="4447250"/>
            </a:xfrm>
            <a:custGeom>
              <a:rect b="b" l="l" r="r" t="t"/>
              <a:pathLst>
                <a:path extrusionOk="0" h="177890" w="98967">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1"/>
            <p:cNvSpPr/>
            <p:nvPr/>
          </p:nvSpPr>
          <p:spPr>
            <a:xfrm>
              <a:off x="3634025" y="1172050"/>
              <a:ext cx="369025" cy="62825"/>
            </a:xfrm>
            <a:custGeom>
              <a:rect b="b" l="l" r="r" t="t"/>
              <a:pathLst>
                <a:path extrusionOk="0" h="2513" w="14761">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1"/>
            <p:cNvSpPr/>
            <p:nvPr/>
          </p:nvSpPr>
          <p:spPr>
            <a:xfrm>
              <a:off x="2727250" y="1238500"/>
              <a:ext cx="2148675" cy="3767975"/>
            </a:xfrm>
            <a:custGeom>
              <a:rect b="b" l="l" r="r" t="t"/>
              <a:pathLst>
                <a:path extrusionOk="0" h="150719" w="85947">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1"/>
            <p:cNvSpPr/>
            <p:nvPr/>
          </p:nvSpPr>
          <p:spPr>
            <a:xfrm>
              <a:off x="2720350" y="1231600"/>
              <a:ext cx="2162475" cy="3781750"/>
            </a:xfrm>
            <a:custGeom>
              <a:rect b="b" l="l" r="r" t="t"/>
              <a:pathLst>
                <a:path extrusionOk="0" h="151270" w="86499">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1"/>
            <p:cNvSpPr/>
            <p:nvPr/>
          </p:nvSpPr>
          <p:spPr>
            <a:xfrm>
              <a:off x="2824775" y="1417800"/>
              <a:ext cx="1960250" cy="3487125"/>
            </a:xfrm>
            <a:custGeom>
              <a:rect b="b" l="l" r="r" t="t"/>
              <a:pathLst>
                <a:path extrusionOk="0" h="139485" w="7841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1"/>
            <p:cNvSpPr/>
            <p:nvPr/>
          </p:nvSpPr>
          <p:spPr>
            <a:xfrm>
              <a:off x="2893725" y="1693625"/>
              <a:ext cx="1822375" cy="3102925"/>
            </a:xfrm>
            <a:custGeom>
              <a:rect b="b" l="l" r="r" t="t"/>
              <a:pathLst>
                <a:path extrusionOk="0" h="124117" w="72895">
                  <a:moveTo>
                    <a:pt x="0" y="1"/>
                  </a:moveTo>
                  <a:lnTo>
                    <a:pt x="0" y="124117"/>
                  </a:lnTo>
                  <a:lnTo>
                    <a:pt x="72894" y="124117"/>
                  </a:lnTo>
                  <a:lnTo>
                    <a:pt x="728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1"/>
            <p:cNvSpPr/>
            <p:nvPr/>
          </p:nvSpPr>
          <p:spPr>
            <a:xfrm>
              <a:off x="3768700" y="5073775"/>
              <a:ext cx="101525" cy="97675"/>
            </a:xfrm>
            <a:custGeom>
              <a:rect b="b" l="l" r="r" t="t"/>
              <a:pathLst>
                <a:path extrusionOk="0" h="3907" w="4061">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1"/>
            <p:cNvSpPr/>
            <p:nvPr/>
          </p:nvSpPr>
          <p:spPr>
            <a:xfrm>
              <a:off x="3067975" y="2953475"/>
              <a:ext cx="1200175" cy="1707575"/>
            </a:xfrm>
            <a:custGeom>
              <a:rect b="b" l="l" r="r" t="t"/>
              <a:pathLst>
                <a:path extrusionOk="0" h="68303" w="48007">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1"/>
            <p:cNvSpPr/>
            <p:nvPr/>
          </p:nvSpPr>
          <p:spPr>
            <a:xfrm>
              <a:off x="3067975" y="2953475"/>
              <a:ext cx="1200175" cy="1707575"/>
            </a:xfrm>
            <a:custGeom>
              <a:rect b="b" l="l" r="r" t="t"/>
              <a:pathLst>
                <a:path extrusionOk="0" h="68303" w="48007">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1"/>
            <p:cNvSpPr/>
            <p:nvPr/>
          </p:nvSpPr>
          <p:spPr>
            <a:xfrm>
              <a:off x="3052200" y="2788650"/>
              <a:ext cx="1357750" cy="1284775"/>
            </a:xfrm>
            <a:custGeom>
              <a:rect b="b" l="l" r="r" t="t"/>
              <a:pathLst>
                <a:path extrusionOk="0" h="51391" w="5431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1"/>
            <p:cNvSpPr/>
            <p:nvPr/>
          </p:nvSpPr>
          <p:spPr>
            <a:xfrm>
              <a:off x="3060225" y="2781350"/>
              <a:ext cx="1357125" cy="1298675"/>
            </a:xfrm>
            <a:custGeom>
              <a:rect b="b" l="l" r="r" t="t"/>
              <a:pathLst>
                <a:path extrusionOk="0" h="51947" w="54285">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1"/>
            <p:cNvSpPr/>
            <p:nvPr/>
          </p:nvSpPr>
          <p:spPr>
            <a:xfrm>
              <a:off x="3521575" y="2773025"/>
              <a:ext cx="841725" cy="937025"/>
            </a:xfrm>
            <a:custGeom>
              <a:rect b="b" l="l" r="r" t="t"/>
              <a:pathLst>
                <a:path extrusionOk="0" h="37481" w="33669">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1"/>
            <p:cNvSpPr/>
            <p:nvPr/>
          </p:nvSpPr>
          <p:spPr>
            <a:xfrm>
              <a:off x="3512125" y="2765700"/>
              <a:ext cx="860075" cy="951250"/>
            </a:xfrm>
            <a:custGeom>
              <a:rect b="b" l="l" r="r" t="t"/>
              <a:pathLst>
                <a:path extrusionOk="0" h="38050" w="34403">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1"/>
            <p:cNvSpPr/>
            <p:nvPr/>
          </p:nvSpPr>
          <p:spPr>
            <a:xfrm>
              <a:off x="3643425" y="1155050"/>
              <a:ext cx="2081200" cy="2431225"/>
            </a:xfrm>
            <a:custGeom>
              <a:rect b="b" l="l" r="r" t="t"/>
              <a:pathLst>
                <a:path extrusionOk="0" h="97249" w="83248">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1"/>
            <p:cNvSpPr/>
            <p:nvPr/>
          </p:nvSpPr>
          <p:spPr>
            <a:xfrm>
              <a:off x="3633450" y="1147700"/>
              <a:ext cx="2083350" cy="2445725"/>
            </a:xfrm>
            <a:custGeom>
              <a:rect b="b" l="l" r="r" t="t"/>
              <a:pathLst>
                <a:path extrusionOk="0" h="97829" w="83334">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1"/>
            <p:cNvSpPr/>
            <p:nvPr/>
          </p:nvSpPr>
          <p:spPr>
            <a:xfrm>
              <a:off x="5398975" y="2988325"/>
              <a:ext cx="256575" cy="113275"/>
            </a:xfrm>
            <a:custGeom>
              <a:rect b="b" l="l" r="r" t="t"/>
              <a:pathLst>
                <a:path extrusionOk="0" h="4531" w="10263">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1"/>
            <p:cNvSpPr/>
            <p:nvPr/>
          </p:nvSpPr>
          <p:spPr>
            <a:xfrm>
              <a:off x="5391650" y="2980900"/>
              <a:ext cx="269350" cy="128000"/>
            </a:xfrm>
            <a:custGeom>
              <a:rect b="b" l="l" r="r" t="t"/>
              <a:pathLst>
                <a:path extrusionOk="0" h="5120" w="10774">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1"/>
            <p:cNvSpPr/>
            <p:nvPr/>
          </p:nvSpPr>
          <p:spPr>
            <a:xfrm>
              <a:off x="4370800" y="1379225"/>
              <a:ext cx="359900" cy="212375"/>
            </a:xfrm>
            <a:custGeom>
              <a:rect b="b" l="l" r="r" t="t"/>
              <a:pathLst>
                <a:path extrusionOk="0" h="8495" w="14396">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1"/>
            <p:cNvSpPr/>
            <p:nvPr/>
          </p:nvSpPr>
          <p:spPr>
            <a:xfrm>
              <a:off x="4360775" y="1371875"/>
              <a:ext cx="377225" cy="227025"/>
            </a:xfrm>
            <a:custGeom>
              <a:rect b="b" l="l" r="r" t="t"/>
              <a:pathLst>
                <a:path extrusionOk="0" h="9081" w="15089">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1"/>
            <p:cNvSpPr/>
            <p:nvPr/>
          </p:nvSpPr>
          <p:spPr>
            <a:xfrm>
              <a:off x="4292850" y="2768775"/>
              <a:ext cx="157150" cy="113325"/>
            </a:xfrm>
            <a:custGeom>
              <a:rect b="b" l="l" r="r" t="t"/>
              <a:pathLst>
                <a:path extrusionOk="0" h="4533" w="6286">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1"/>
            <p:cNvSpPr/>
            <p:nvPr/>
          </p:nvSpPr>
          <p:spPr>
            <a:xfrm>
              <a:off x="4245575" y="2913000"/>
              <a:ext cx="32625" cy="48850"/>
            </a:xfrm>
            <a:custGeom>
              <a:rect b="b" l="l" r="r" t="t"/>
              <a:pathLst>
                <a:path extrusionOk="0" h="1954" w="1305">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1"/>
            <p:cNvSpPr/>
            <p:nvPr/>
          </p:nvSpPr>
          <p:spPr>
            <a:xfrm>
              <a:off x="4098475" y="3185000"/>
              <a:ext cx="58325" cy="55600"/>
            </a:xfrm>
            <a:custGeom>
              <a:rect b="b" l="l" r="r" t="t"/>
              <a:pathLst>
                <a:path extrusionOk="0" h="2224" w="2333">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1"/>
            <p:cNvSpPr/>
            <p:nvPr/>
          </p:nvSpPr>
          <p:spPr>
            <a:xfrm>
              <a:off x="4198225" y="3268875"/>
              <a:ext cx="255275" cy="66550"/>
            </a:xfrm>
            <a:custGeom>
              <a:rect b="b" l="l" r="r" t="t"/>
              <a:pathLst>
                <a:path extrusionOk="0" h="2662" w="10211">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1"/>
            <p:cNvSpPr/>
            <p:nvPr/>
          </p:nvSpPr>
          <p:spPr>
            <a:xfrm>
              <a:off x="3758625" y="1573875"/>
              <a:ext cx="2028525" cy="1486775"/>
            </a:xfrm>
            <a:custGeom>
              <a:rect b="b" l="l" r="r" t="t"/>
              <a:pathLst>
                <a:path extrusionOk="0" h="59471" w="81141">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1"/>
            <p:cNvSpPr/>
            <p:nvPr/>
          </p:nvSpPr>
          <p:spPr>
            <a:xfrm>
              <a:off x="3743950" y="1559225"/>
              <a:ext cx="2057850" cy="1535225"/>
            </a:xfrm>
            <a:custGeom>
              <a:rect b="b" l="l" r="r" t="t"/>
              <a:pathLst>
                <a:path extrusionOk="0" h="61409" w="82314">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1"/>
            <p:cNvSpPr/>
            <p:nvPr/>
          </p:nvSpPr>
          <p:spPr>
            <a:xfrm>
              <a:off x="3963675" y="1987825"/>
              <a:ext cx="1550575" cy="30275"/>
            </a:xfrm>
            <a:custGeom>
              <a:rect b="b" l="l" r="r" t="t"/>
              <a:pathLst>
                <a:path extrusionOk="0" h="1211" w="62023">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1"/>
            <p:cNvSpPr/>
            <p:nvPr/>
          </p:nvSpPr>
          <p:spPr>
            <a:xfrm>
              <a:off x="3963675" y="2144325"/>
              <a:ext cx="1550575" cy="30275"/>
            </a:xfrm>
            <a:custGeom>
              <a:rect b="b" l="l" r="r" t="t"/>
              <a:pathLst>
                <a:path extrusionOk="0" h="1211" w="62023">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1"/>
            <p:cNvSpPr/>
            <p:nvPr/>
          </p:nvSpPr>
          <p:spPr>
            <a:xfrm>
              <a:off x="3963675" y="2300800"/>
              <a:ext cx="1550575" cy="30275"/>
            </a:xfrm>
            <a:custGeom>
              <a:rect b="b" l="l" r="r" t="t"/>
              <a:pathLst>
                <a:path extrusionOk="0" h="1211" w="62023">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1"/>
            <p:cNvSpPr/>
            <p:nvPr/>
          </p:nvSpPr>
          <p:spPr>
            <a:xfrm>
              <a:off x="3963675" y="2457275"/>
              <a:ext cx="1550575" cy="30275"/>
            </a:xfrm>
            <a:custGeom>
              <a:rect b="b" l="l" r="r" t="t"/>
              <a:pathLst>
                <a:path extrusionOk="0" h="1211" w="62023">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1"/>
            <p:cNvSpPr/>
            <p:nvPr/>
          </p:nvSpPr>
          <p:spPr>
            <a:xfrm>
              <a:off x="5039800" y="1336850"/>
              <a:ext cx="371700" cy="352075"/>
            </a:xfrm>
            <a:custGeom>
              <a:rect b="b" l="l" r="r" t="t"/>
              <a:pathLst>
                <a:path extrusionOk="0" h="14083" w="14868">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1"/>
            <p:cNvSpPr/>
            <p:nvPr/>
          </p:nvSpPr>
          <p:spPr>
            <a:xfrm>
              <a:off x="5031575" y="1329525"/>
              <a:ext cx="386375" cy="366750"/>
            </a:xfrm>
            <a:custGeom>
              <a:rect b="b" l="l" r="r" t="t"/>
              <a:pathLst>
                <a:path extrusionOk="0" h="14670" w="15455">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1"/>
            <p:cNvSpPr/>
            <p:nvPr/>
          </p:nvSpPr>
          <p:spPr>
            <a:xfrm>
              <a:off x="5225650" y="1519400"/>
              <a:ext cx="184350" cy="149675"/>
            </a:xfrm>
            <a:custGeom>
              <a:rect b="b" l="l" r="r" t="t"/>
              <a:pathLst>
                <a:path extrusionOk="0" h="5987" w="7374">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1"/>
            <p:cNvSpPr/>
            <p:nvPr/>
          </p:nvSpPr>
          <p:spPr>
            <a:xfrm>
              <a:off x="5219700" y="1512100"/>
              <a:ext cx="197825" cy="164250"/>
            </a:xfrm>
            <a:custGeom>
              <a:rect b="b" l="l" r="r" t="t"/>
              <a:pathLst>
                <a:path extrusionOk="0" h="6570" w="7913">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1"/>
            <p:cNvSpPr/>
            <p:nvPr/>
          </p:nvSpPr>
          <p:spPr>
            <a:xfrm>
              <a:off x="4818575" y="1336850"/>
              <a:ext cx="371675" cy="352075"/>
            </a:xfrm>
            <a:custGeom>
              <a:rect b="b" l="l" r="r" t="t"/>
              <a:pathLst>
                <a:path extrusionOk="0" h="14083" w="14867">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1"/>
            <p:cNvSpPr/>
            <p:nvPr/>
          </p:nvSpPr>
          <p:spPr>
            <a:xfrm>
              <a:off x="4810350" y="1329550"/>
              <a:ext cx="386350" cy="366725"/>
            </a:xfrm>
            <a:custGeom>
              <a:rect b="b" l="l" r="r" t="t"/>
              <a:pathLst>
                <a:path extrusionOk="0" h="14669" w="15454">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1"/>
            <p:cNvSpPr/>
            <p:nvPr/>
          </p:nvSpPr>
          <p:spPr>
            <a:xfrm>
              <a:off x="5004400" y="1519400"/>
              <a:ext cx="184350" cy="149675"/>
            </a:xfrm>
            <a:custGeom>
              <a:rect b="b" l="l" r="r" t="t"/>
              <a:pathLst>
                <a:path extrusionOk="0" h="5987" w="7374">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1"/>
            <p:cNvSpPr/>
            <p:nvPr/>
          </p:nvSpPr>
          <p:spPr>
            <a:xfrm>
              <a:off x="4998425" y="1512100"/>
              <a:ext cx="197800" cy="164250"/>
            </a:xfrm>
            <a:custGeom>
              <a:rect b="b" l="l" r="r" t="t"/>
              <a:pathLst>
                <a:path extrusionOk="0" h="6570" w="7912">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1"/>
            <p:cNvSpPr/>
            <p:nvPr/>
          </p:nvSpPr>
          <p:spPr>
            <a:xfrm>
              <a:off x="4612675" y="1336850"/>
              <a:ext cx="371725" cy="352075"/>
            </a:xfrm>
            <a:custGeom>
              <a:rect b="b" l="l" r="r" t="t"/>
              <a:pathLst>
                <a:path extrusionOk="0" h="14083" w="14869">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1"/>
            <p:cNvSpPr/>
            <p:nvPr/>
          </p:nvSpPr>
          <p:spPr>
            <a:xfrm>
              <a:off x="4604450" y="1329525"/>
              <a:ext cx="386375" cy="366750"/>
            </a:xfrm>
            <a:custGeom>
              <a:rect b="b" l="l" r="r" t="t"/>
              <a:pathLst>
                <a:path extrusionOk="0" h="14670" w="15455">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1"/>
            <p:cNvSpPr/>
            <p:nvPr/>
          </p:nvSpPr>
          <p:spPr>
            <a:xfrm>
              <a:off x="4798500" y="1519400"/>
              <a:ext cx="184375" cy="149675"/>
            </a:xfrm>
            <a:custGeom>
              <a:rect b="b" l="l" r="r" t="t"/>
              <a:pathLst>
                <a:path extrusionOk="0" h="5987" w="7375">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1"/>
            <p:cNvSpPr/>
            <p:nvPr/>
          </p:nvSpPr>
          <p:spPr>
            <a:xfrm>
              <a:off x="4792575" y="1512100"/>
              <a:ext cx="197800" cy="164250"/>
            </a:xfrm>
            <a:custGeom>
              <a:rect b="b" l="l" r="r" t="t"/>
              <a:pathLst>
                <a:path extrusionOk="0" h="6570" w="7912">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1"/>
            <p:cNvSpPr/>
            <p:nvPr/>
          </p:nvSpPr>
          <p:spPr>
            <a:xfrm>
              <a:off x="3787450" y="2756425"/>
              <a:ext cx="125475" cy="318075"/>
            </a:xfrm>
            <a:custGeom>
              <a:rect b="b" l="l" r="r" t="t"/>
              <a:pathLst>
                <a:path extrusionOk="0" h="12723" w="5019">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1"/>
            <p:cNvSpPr/>
            <p:nvPr/>
          </p:nvSpPr>
          <p:spPr>
            <a:xfrm>
              <a:off x="3393850" y="3454500"/>
              <a:ext cx="109975" cy="133725"/>
            </a:xfrm>
            <a:custGeom>
              <a:rect b="b" l="l" r="r" t="t"/>
              <a:pathLst>
                <a:path extrusionOk="0" h="5349" w="4399">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1"/>
            <p:cNvSpPr/>
            <p:nvPr/>
          </p:nvSpPr>
          <p:spPr>
            <a:xfrm>
              <a:off x="3249875" y="3530375"/>
              <a:ext cx="124575" cy="148375"/>
            </a:xfrm>
            <a:custGeom>
              <a:rect b="b" l="l" r="r" t="t"/>
              <a:pathLst>
                <a:path extrusionOk="0" h="5935" w="4983">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71"/>
          <p:cNvSpPr/>
          <p:nvPr/>
        </p:nvSpPr>
        <p:spPr>
          <a:xfrm>
            <a:off x="756875" y="2670800"/>
            <a:ext cx="279075" cy="279383"/>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71"/>
          <p:cNvGrpSpPr/>
          <p:nvPr/>
        </p:nvGrpSpPr>
        <p:grpSpPr>
          <a:xfrm>
            <a:off x="1119645" y="2670754"/>
            <a:ext cx="279371" cy="279062"/>
            <a:chOff x="3303268" y="3817349"/>
            <a:chExt cx="346056" cy="345674"/>
          </a:xfrm>
        </p:grpSpPr>
        <p:sp>
          <p:nvSpPr>
            <p:cNvPr id="1954" name="Google Shape;1954;p71"/>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71"/>
          <p:cNvGrpSpPr/>
          <p:nvPr/>
        </p:nvGrpSpPr>
        <p:grpSpPr>
          <a:xfrm>
            <a:off x="1482195" y="2670754"/>
            <a:ext cx="279371" cy="279062"/>
            <a:chOff x="3752358" y="3817349"/>
            <a:chExt cx="346056" cy="345674"/>
          </a:xfrm>
        </p:grpSpPr>
        <p:sp>
          <p:nvSpPr>
            <p:cNvPr id="1959" name="Google Shape;1959;p71"/>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3" name="Google Shape;1963;p71"/>
          <p:cNvSpPr/>
          <p:nvPr/>
        </p:nvSpPr>
        <p:spPr>
          <a:xfrm>
            <a:off x="642925" y="3273800"/>
            <a:ext cx="3429000" cy="12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4" name="Google Shape;1964;p71"/>
          <p:cNvPicPr preferRelativeResize="0"/>
          <p:nvPr/>
        </p:nvPicPr>
        <p:blipFill>
          <a:blip r:embed="rId3">
            <a:alphaModFix/>
          </a:blip>
          <a:stretch>
            <a:fillRect/>
          </a:stretch>
        </p:blipFill>
        <p:spPr>
          <a:xfrm>
            <a:off x="268825" y="3007294"/>
            <a:ext cx="3597626" cy="20248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3"/>
          <p:cNvSpPr txBox="1"/>
          <p:nvPr>
            <p:ph type="title"/>
          </p:nvPr>
        </p:nvSpPr>
        <p:spPr>
          <a:xfrm>
            <a:off x="564900" y="12422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a:t>
            </a:r>
            <a:endParaRPr/>
          </a:p>
        </p:txBody>
      </p:sp>
      <p:sp>
        <p:nvSpPr>
          <p:cNvPr id="450" name="Google Shape;450;p33"/>
          <p:cNvSpPr txBox="1"/>
          <p:nvPr/>
        </p:nvSpPr>
        <p:spPr>
          <a:xfrm>
            <a:off x="349800" y="584475"/>
            <a:ext cx="7859100" cy="3617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To create</a:t>
            </a:r>
            <a:r>
              <a:rPr lang="en" sz="1500">
                <a:solidFill>
                  <a:schemeClr val="lt2"/>
                </a:solidFill>
                <a:highlight>
                  <a:schemeClr val="lt1"/>
                </a:highlight>
                <a:latin typeface="DM Sans"/>
                <a:ea typeface="DM Sans"/>
                <a:cs typeface="DM Sans"/>
                <a:sym typeface="DM Sans"/>
              </a:rPr>
              <a:t> distinct product users based on their roles and permissions. </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 Authenticate users at the login page </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 Provide a list of books a user can borrow </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 Ability to reserve books that are available </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 A status page that provides the following</a:t>
            </a:r>
            <a:endParaRPr sz="1500">
              <a:solidFill>
                <a:schemeClr val="lt2"/>
              </a:solidFill>
              <a:highlight>
                <a:schemeClr val="lt1"/>
              </a:highlight>
              <a:latin typeface="DM Sans"/>
              <a:ea typeface="DM Sans"/>
              <a:cs typeface="DM Sans"/>
              <a:sym typeface="DM Sans"/>
            </a:endParaRPr>
          </a:p>
          <a:p>
            <a:pPr indent="457200" lvl="0" marL="0" marR="0" rtl="0" algn="l">
              <a:lnSpc>
                <a:spcPct val="115000"/>
              </a:lnSpc>
              <a:spcBef>
                <a:spcPts val="1200"/>
              </a:spcBef>
              <a:spcAft>
                <a:spcPts val="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Reserved books, borrowed books, book return due dates, book fines</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 Provide ability to adjust account settings such as passwords</a:t>
            </a:r>
            <a:endParaRPr sz="1500">
              <a:solidFill>
                <a:schemeClr val="lt2"/>
              </a:solidFill>
              <a:highlight>
                <a:schemeClr val="lt1"/>
              </a:highlight>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 Create mechanism to allow password resets in the event of a forgotten password</a:t>
            </a:r>
            <a:endParaRPr sz="1500">
              <a:solidFill>
                <a:schemeClr val="lt2"/>
              </a:solidFill>
              <a:highlight>
                <a:schemeClr val="lt1"/>
              </a:highlight>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en" sz="1500">
                <a:solidFill>
                  <a:schemeClr val="lt2"/>
                </a:solidFill>
                <a:highlight>
                  <a:schemeClr val="lt1"/>
                </a:highlight>
                <a:latin typeface="DM Sans"/>
                <a:ea typeface="DM Sans"/>
                <a:cs typeface="DM Sans"/>
                <a:sym typeface="DM Sans"/>
              </a:rPr>
              <a:t>• Provide interface to add or delete books to list</a:t>
            </a:r>
            <a:endParaRPr sz="1500">
              <a:solidFill>
                <a:schemeClr val="lt2"/>
              </a:solidFill>
              <a:highlight>
                <a:schemeClr val="lt1"/>
              </a:highlight>
              <a:latin typeface="DM Sans"/>
              <a:ea typeface="DM Sans"/>
              <a:cs typeface="DM Sans"/>
              <a:sym typeface="DM Sans"/>
            </a:endParaRPr>
          </a:p>
        </p:txBody>
      </p:sp>
      <p:pic>
        <p:nvPicPr>
          <p:cNvPr id="451" name="Google Shape;451;p33"/>
          <p:cNvPicPr preferRelativeResize="0"/>
          <p:nvPr/>
        </p:nvPicPr>
        <p:blipFill>
          <a:blip r:embed="rId3">
            <a:alphaModFix/>
          </a:blip>
          <a:stretch>
            <a:fillRect/>
          </a:stretch>
        </p:blipFill>
        <p:spPr>
          <a:xfrm>
            <a:off x="5817475" y="1095400"/>
            <a:ext cx="1985975" cy="132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4"/>
          <p:cNvSpPr txBox="1"/>
          <p:nvPr>
            <p:ph type="title"/>
          </p:nvPr>
        </p:nvSpPr>
        <p:spPr>
          <a:xfrm>
            <a:off x="448300" y="125575"/>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a:t>
            </a:r>
            <a:endParaRPr/>
          </a:p>
        </p:txBody>
      </p:sp>
      <p:sp>
        <p:nvSpPr>
          <p:cNvPr id="457" name="Google Shape;457;p34"/>
          <p:cNvSpPr txBox="1"/>
          <p:nvPr/>
        </p:nvSpPr>
        <p:spPr>
          <a:xfrm>
            <a:off x="177150" y="615925"/>
            <a:ext cx="8789700" cy="421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 sz="1500">
                <a:solidFill>
                  <a:schemeClr val="lt2"/>
                </a:solidFill>
                <a:highlight>
                  <a:schemeClr val="lt1"/>
                </a:highlight>
                <a:latin typeface="DM Sans"/>
                <a:ea typeface="DM Sans"/>
                <a:cs typeface="DM Sans"/>
                <a:sym typeface="DM Sans"/>
              </a:rPr>
              <a:t>Record Maintenance</a:t>
            </a:r>
            <a:r>
              <a:rPr lang="en" sz="1500">
                <a:solidFill>
                  <a:schemeClr val="lt2"/>
                </a:solidFill>
                <a:highlight>
                  <a:schemeClr val="lt1"/>
                </a:highlight>
                <a:latin typeface="DM Sans"/>
                <a:ea typeface="DM Sans"/>
                <a:cs typeface="DM Sans"/>
                <a:sym typeface="DM Sans"/>
              </a:rPr>
              <a:t> All records related to the book issue/return deadline can be managed by the authorized personnel. The system also allows to record any fines penalized to the customer within the management system allowing for easier reporting between the Library’s departments.</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rPr b="1" lang="en" sz="1500">
                <a:solidFill>
                  <a:schemeClr val="lt2"/>
                </a:solidFill>
                <a:highlight>
                  <a:schemeClr val="lt1"/>
                </a:highlight>
                <a:latin typeface="DM Sans"/>
                <a:ea typeface="DM Sans"/>
                <a:cs typeface="DM Sans"/>
                <a:sym typeface="DM Sans"/>
              </a:rPr>
              <a:t>Web-Based Solution</a:t>
            </a:r>
            <a:r>
              <a:rPr lang="en" sz="1500">
                <a:solidFill>
                  <a:schemeClr val="lt2"/>
                </a:solidFill>
                <a:highlight>
                  <a:schemeClr val="lt1"/>
                </a:highlight>
                <a:latin typeface="DM Sans"/>
                <a:ea typeface="DM Sans"/>
                <a:cs typeface="DM Sans"/>
                <a:sym typeface="DM Sans"/>
              </a:rPr>
              <a:t> Since the system is web based, no physical installation is required. An educational institution would only require a desktop, tablet or mobile device, along with a secure internet connection to access the site.</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rPr b="1" lang="en" sz="1500">
                <a:solidFill>
                  <a:schemeClr val="lt2"/>
                </a:solidFill>
                <a:highlight>
                  <a:schemeClr val="lt1"/>
                </a:highlight>
                <a:latin typeface="DM Sans"/>
                <a:ea typeface="DM Sans"/>
                <a:cs typeface="DM Sans"/>
                <a:sym typeface="DM Sans"/>
              </a:rPr>
              <a:t>Saves Time and Cost</a:t>
            </a:r>
            <a:r>
              <a:rPr lang="en" sz="1500">
                <a:solidFill>
                  <a:schemeClr val="lt2"/>
                </a:solidFill>
                <a:highlight>
                  <a:schemeClr val="lt1"/>
                </a:highlight>
                <a:latin typeface="DM Sans"/>
                <a:ea typeface="DM Sans"/>
                <a:cs typeface="DM Sans"/>
                <a:sym typeface="DM Sans"/>
              </a:rPr>
              <a:t> Eliminates paper-based processes while reducing operation time and costs. Library becomes free of physical registers/files</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0"/>
              </a:spcAft>
              <a:buClr>
                <a:schemeClr val="dk1"/>
              </a:buClr>
              <a:buSzPts val="1100"/>
              <a:buFont typeface="Arial"/>
              <a:buNone/>
            </a:pPr>
            <a:r>
              <a:rPr b="1" lang="en" sz="1500">
                <a:solidFill>
                  <a:schemeClr val="lt2"/>
                </a:solidFill>
                <a:highlight>
                  <a:schemeClr val="lt1"/>
                </a:highlight>
                <a:latin typeface="DM Sans"/>
                <a:ea typeface="DM Sans"/>
                <a:cs typeface="DM Sans"/>
                <a:sym typeface="DM Sans"/>
              </a:rPr>
              <a:t>Secure and Reliable</a:t>
            </a:r>
            <a:r>
              <a:rPr lang="en" sz="1500">
                <a:solidFill>
                  <a:schemeClr val="lt2"/>
                </a:solidFill>
                <a:highlight>
                  <a:schemeClr val="lt1"/>
                </a:highlight>
                <a:latin typeface="DM Sans"/>
                <a:ea typeface="DM Sans"/>
                <a:cs typeface="DM Sans"/>
                <a:sym typeface="DM Sans"/>
              </a:rPr>
              <a:t> A paper based process is susceptible to physical data loss, however, in the case of a web-based Library Management System, it is much secure and reliable. </a:t>
            </a:r>
            <a:endParaRPr sz="1500">
              <a:solidFill>
                <a:schemeClr val="lt2"/>
              </a:solidFill>
              <a:highlight>
                <a:schemeClr val="lt1"/>
              </a:highlight>
              <a:latin typeface="DM Sans"/>
              <a:ea typeface="DM Sans"/>
              <a:cs typeface="DM Sans"/>
              <a:sym typeface="DM Sans"/>
            </a:endParaRPr>
          </a:p>
          <a:p>
            <a:pPr indent="0" lvl="0" marL="0" marR="0" rtl="0" algn="l">
              <a:lnSpc>
                <a:spcPct val="115000"/>
              </a:lnSpc>
              <a:spcBef>
                <a:spcPts val="1200"/>
              </a:spcBef>
              <a:spcAft>
                <a:spcPts val="1200"/>
              </a:spcAft>
              <a:buClr>
                <a:schemeClr val="dk1"/>
              </a:buClr>
              <a:buSzPts val="1100"/>
              <a:buFont typeface="Arial"/>
              <a:buNone/>
            </a:pPr>
            <a:r>
              <a:rPr b="1" lang="en" sz="1500">
                <a:solidFill>
                  <a:schemeClr val="lt2"/>
                </a:solidFill>
                <a:highlight>
                  <a:schemeClr val="lt1"/>
                </a:highlight>
                <a:latin typeface="DM Sans"/>
                <a:ea typeface="DM Sans"/>
                <a:cs typeface="DM Sans"/>
                <a:sym typeface="DM Sans"/>
              </a:rPr>
              <a:t>Increases Efficiency</a:t>
            </a:r>
            <a:r>
              <a:rPr lang="en" sz="1500">
                <a:solidFill>
                  <a:schemeClr val="lt2"/>
                </a:solidFill>
                <a:highlight>
                  <a:schemeClr val="lt1"/>
                </a:highlight>
                <a:latin typeface="DM Sans"/>
                <a:ea typeface="DM Sans"/>
                <a:cs typeface="DM Sans"/>
                <a:sym typeface="DM Sans"/>
              </a:rPr>
              <a:t> The library management system enables authorized users to keep proper records of book details such as edition type, number of copies, issue/return dates and various fines that are charged.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5"/>
          <p:cNvSpPr txBox="1"/>
          <p:nvPr>
            <p:ph type="title"/>
          </p:nvPr>
        </p:nvSpPr>
        <p:spPr>
          <a:xfrm>
            <a:off x="303025" y="100100"/>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 </a:t>
            </a:r>
            <a:endParaRPr/>
          </a:p>
        </p:txBody>
      </p:sp>
      <p:sp>
        <p:nvSpPr>
          <p:cNvPr id="463" name="Google Shape;463;p35"/>
          <p:cNvSpPr txBox="1"/>
          <p:nvPr>
            <p:ph idx="1" type="body"/>
          </p:nvPr>
        </p:nvSpPr>
        <p:spPr>
          <a:xfrm>
            <a:off x="251200" y="796600"/>
            <a:ext cx="4498200" cy="496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highlight>
                  <a:schemeClr val="lt1"/>
                </a:highlight>
                <a:latin typeface="Viga"/>
                <a:ea typeface="Viga"/>
                <a:cs typeface="Viga"/>
                <a:sym typeface="Viga"/>
              </a:rPr>
              <a:t>Library Management System Web Application</a:t>
            </a:r>
            <a:endParaRPr sz="2000">
              <a:highlight>
                <a:schemeClr val="lt1"/>
              </a:highlight>
              <a:latin typeface="Viga"/>
              <a:ea typeface="Viga"/>
              <a:cs typeface="Viga"/>
              <a:sym typeface="Viga"/>
            </a:endParaRPr>
          </a:p>
          <a:p>
            <a:pPr indent="0" lvl="0" marL="0" rtl="0" algn="l">
              <a:lnSpc>
                <a:spcPct val="115000"/>
              </a:lnSpc>
              <a:spcBef>
                <a:spcPts val="1200"/>
              </a:spcBef>
              <a:spcAft>
                <a:spcPts val="0"/>
              </a:spcAft>
              <a:buClr>
                <a:schemeClr val="dk1"/>
              </a:buClr>
              <a:buSzPts val="1100"/>
              <a:buFont typeface="Arial"/>
              <a:buNone/>
            </a:pPr>
            <a:r>
              <a:rPr lang="en" sz="1500">
                <a:highlight>
                  <a:schemeClr val="lt1"/>
                </a:highlight>
              </a:rPr>
              <a:t>-An application designed to manage all the functions of a library such as maintaining data of books issued to users and display available books in the library.</a:t>
            </a:r>
            <a:endParaRPr sz="1500">
              <a:highlight>
                <a:schemeClr val="lt1"/>
              </a:highlight>
            </a:endParaRPr>
          </a:p>
          <a:p>
            <a:pPr indent="0" lvl="0" marL="0" rtl="0" algn="l">
              <a:lnSpc>
                <a:spcPct val="115000"/>
              </a:lnSpc>
              <a:spcBef>
                <a:spcPts val="1200"/>
              </a:spcBef>
              <a:spcAft>
                <a:spcPts val="0"/>
              </a:spcAft>
              <a:buClr>
                <a:schemeClr val="dk1"/>
              </a:buClr>
              <a:buSzPts val="1100"/>
              <a:buFont typeface="Arial"/>
              <a:buNone/>
            </a:pPr>
            <a:r>
              <a:rPr lang="en" sz="1500">
                <a:highlight>
                  <a:schemeClr val="lt1"/>
                </a:highlight>
              </a:rPr>
              <a:t>-Display team’s effectiveness in maintaining a database with security practices to ensure the data is secure from common attacks. </a:t>
            </a:r>
            <a:endParaRPr sz="1500">
              <a:highlight>
                <a:schemeClr val="lt1"/>
              </a:highlight>
            </a:endParaRPr>
          </a:p>
          <a:p>
            <a:pPr indent="0" lvl="0" marL="0" rtl="0" algn="l">
              <a:lnSpc>
                <a:spcPct val="115000"/>
              </a:lnSpc>
              <a:spcBef>
                <a:spcPts val="1200"/>
              </a:spcBef>
              <a:spcAft>
                <a:spcPts val="1200"/>
              </a:spcAft>
              <a:buClr>
                <a:schemeClr val="dk1"/>
              </a:buClr>
              <a:buSzPts val="1100"/>
              <a:buFont typeface="Arial"/>
              <a:buNone/>
            </a:pPr>
            <a:r>
              <a:rPr lang="en" sz="1500">
                <a:highlight>
                  <a:schemeClr val="lt1"/>
                </a:highlight>
              </a:rPr>
              <a:t>-Showcase the team’s skill in web development and hosting by having the project accessible by the internet along with all protocol necessary to fit industry standards.</a:t>
            </a:r>
            <a:endParaRPr/>
          </a:p>
        </p:txBody>
      </p:sp>
      <p:sp>
        <p:nvSpPr>
          <p:cNvPr id="464" name="Google Shape;464;p35"/>
          <p:cNvSpPr/>
          <p:nvPr/>
        </p:nvSpPr>
        <p:spPr>
          <a:xfrm>
            <a:off x="3650822" y="2633495"/>
            <a:ext cx="12710" cy="35957"/>
          </a:xfrm>
          <a:custGeom>
            <a:rect b="b" l="l" r="r" t="t"/>
            <a:pathLst>
              <a:path extrusionOk="0" h="1887" w="667">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4476760" y="734371"/>
            <a:ext cx="4039167" cy="3891256"/>
          </a:xfrm>
          <a:custGeom>
            <a:rect b="b" l="l" r="r" t="t"/>
            <a:pathLst>
              <a:path extrusionOk="0" h="197626" w="205138">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35"/>
          <p:cNvPicPr preferRelativeResize="0"/>
          <p:nvPr/>
        </p:nvPicPr>
        <p:blipFill>
          <a:blip r:embed="rId3">
            <a:alphaModFix/>
          </a:blip>
          <a:stretch>
            <a:fillRect/>
          </a:stretch>
        </p:blipFill>
        <p:spPr>
          <a:xfrm>
            <a:off x="4688575" y="639789"/>
            <a:ext cx="4023375" cy="402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6"/>
          <p:cNvSpPr txBox="1"/>
          <p:nvPr>
            <p:ph type="title"/>
          </p:nvPr>
        </p:nvSpPr>
        <p:spPr>
          <a:xfrm>
            <a:off x="345400" y="101350"/>
            <a:ext cx="60840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Lessons Learned</a:t>
            </a:r>
            <a:endParaRPr/>
          </a:p>
        </p:txBody>
      </p:sp>
      <p:sp>
        <p:nvSpPr>
          <p:cNvPr id="472" name="Google Shape;472;p36"/>
          <p:cNvSpPr/>
          <p:nvPr/>
        </p:nvSpPr>
        <p:spPr>
          <a:xfrm>
            <a:off x="3650822" y="2633495"/>
            <a:ext cx="12710" cy="35957"/>
          </a:xfrm>
          <a:custGeom>
            <a:rect b="b" l="l" r="r" t="t"/>
            <a:pathLst>
              <a:path extrusionOk="0" h="1887" w="667">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txBox="1"/>
          <p:nvPr>
            <p:ph idx="1" type="body"/>
          </p:nvPr>
        </p:nvSpPr>
        <p:spPr>
          <a:xfrm>
            <a:off x="66500" y="796600"/>
            <a:ext cx="4855500" cy="496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rgbClr val="2D3B45"/>
                </a:solidFill>
                <a:highlight>
                  <a:schemeClr val="lt1"/>
                </a:highlight>
                <a:latin typeface="Arial"/>
                <a:ea typeface="Arial"/>
                <a:cs typeface="Arial"/>
                <a:sym typeface="Arial"/>
              </a:rPr>
              <a:t>Established Effective Communication Skills</a:t>
            </a:r>
            <a:r>
              <a:rPr lang="en" sz="1600">
                <a:solidFill>
                  <a:srgbClr val="2D3B45"/>
                </a:solidFill>
                <a:highlight>
                  <a:schemeClr val="lt1"/>
                </a:highlight>
                <a:latin typeface="Arial"/>
                <a:ea typeface="Arial"/>
                <a:cs typeface="Arial"/>
                <a:sym typeface="Arial"/>
              </a:rPr>
              <a:t>: to ensure team complete tasks in a manner that is efficient and consistent with our end goals.	</a:t>
            </a:r>
            <a:endParaRPr sz="1500">
              <a:highlight>
                <a:schemeClr val="lt1"/>
              </a:highlight>
            </a:endParaRPr>
          </a:p>
          <a:p>
            <a:pPr indent="0" lvl="0" marL="0" rtl="0" algn="l">
              <a:lnSpc>
                <a:spcPct val="115000"/>
              </a:lnSpc>
              <a:spcBef>
                <a:spcPts val="1200"/>
              </a:spcBef>
              <a:spcAft>
                <a:spcPts val="0"/>
              </a:spcAft>
              <a:buClr>
                <a:schemeClr val="dk1"/>
              </a:buClr>
              <a:buSzPts val="1100"/>
              <a:buFont typeface="Arial"/>
              <a:buNone/>
            </a:pPr>
            <a:r>
              <a:rPr b="1" lang="en" sz="1600">
                <a:solidFill>
                  <a:srgbClr val="2D3B45"/>
                </a:solidFill>
                <a:highlight>
                  <a:schemeClr val="lt1"/>
                </a:highlight>
                <a:latin typeface="Arial"/>
                <a:ea typeface="Arial"/>
                <a:cs typeface="Arial"/>
                <a:sym typeface="Arial"/>
              </a:rPr>
              <a:t>Problem-Solving and Decision-Making</a:t>
            </a:r>
            <a:r>
              <a:rPr lang="en" sz="1600">
                <a:solidFill>
                  <a:srgbClr val="2D3B45"/>
                </a:solidFill>
                <a:highlight>
                  <a:schemeClr val="lt1"/>
                </a:highlight>
                <a:latin typeface="Arial"/>
                <a:ea typeface="Arial"/>
                <a:cs typeface="Arial"/>
                <a:sym typeface="Arial"/>
              </a:rPr>
              <a:t>: throughout the course of the project many changes and issues were introduce. Ranging from deployment issues with apache or frameworks capability to time difficulties. All of these issue and more were obstacles the team needed to prevail in order to meet the desire goals set for the project.	</a:t>
            </a:r>
            <a:endParaRPr sz="1500">
              <a:highlight>
                <a:schemeClr val="lt1"/>
              </a:highlight>
            </a:endParaRPr>
          </a:p>
          <a:p>
            <a:pPr indent="0" lvl="0" marL="0" rtl="0" algn="l">
              <a:lnSpc>
                <a:spcPct val="115000"/>
              </a:lnSpc>
              <a:spcBef>
                <a:spcPts val="1200"/>
              </a:spcBef>
              <a:spcAft>
                <a:spcPts val="0"/>
              </a:spcAft>
              <a:buClr>
                <a:schemeClr val="dk1"/>
              </a:buClr>
              <a:buSzPts val="1100"/>
              <a:buFont typeface="Arial"/>
              <a:buNone/>
            </a:pPr>
            <a:r>
              <a:rPr b="1" lang="en" sz="1600">
                <a:solidFill>
                  <a:srgbClr val="2D3B45"/>
                </a:solidFill>
                <a:highlight>
                  <a:schemeClr val="lt1"/>
                </a:highlight>
                <a:latin typeface="Arial"/>
                <a:ea typeface="Arial"/>
                <a:cs typeface="Arial"/>
                <a:sym typeface="Arial"/>
              </a:rPr>
              <a:t>Deeper learning</a:t>
            </a:r>
            <a:r>
              <a:rPr lang="en" sz="1600">
                <a:solidFill>
                  <a:srgbClr val="2D3B45"/>
                </a:solidFill>
                <a:highlight>
                  <a:schemeClr val="lt1"/>
                </a:highlight>
                <a:latin typeface="Arial"/>
                <a:ea typeface="Arial"/>
                <a:cs typeface="Arial"/>
                <a:sym typeface="Arial"/>
              </a:rPr>
              <a:t>:</a:t>
            </a:r>
            <a:endParaRPr sz="1600">
              <a:solidFill>
                <a:srgbClr val="2D3B45"/>
              </a:solidFill>
              <a:highlight>
                <a:schemeClr val="lt1"/>
              </a:highlight>
              <a:latin typeface="Arial"/>
              <a:ea typeface="Arial"/>
              <a:cs typeface="Arial"/>
              <a:sym typeface="Arial"/>
            </a:endParaRPr>
          </a:p>
          <a:p>
            <a:pPr indent="0" lvl="0" marL="0" rtl="0" algn="l">
              <a:lnSpc>
                <a:spcPct val="115000"/>
              </a:lnSpc>
              <a:spcBef>
                <a:spcPts val="0"/>
              </a:spcBef>
              <a:spcAft>
                <a:spcPts val="1200"/>
              </a:spcAft>
              <a:buClr>
                <a:schemeClr val="dk1"/>
              </a:buClr>
              <a:buSzPts val="1100"/>
              <a:buFont typeface="Arial"/>
              <a:buNone/>
            </a:pPr>
            <a:r>
              <a:rPr lang="en" sz="1600">
                <a:solidFill>
                  <a:srgbClr val="2D3B45"/>
                </a:solidFill>
                <a:highlight>
                  <a:schemeClr val="lt1"/>
                </a:highlight>
                <a:latin typeface="Arial"/>
                <a:ea typeface="Arial"/>
                <a:cs typeface="Arial"/>
                <a:sym typeface="Arial"/>
              </a:rPr>
              <a:t>Along with the team learning how use and maintain mysql database, php, bootstrap, apache and other team management skills. </a:t>
            </a:r>
            <a:endParaRPr/>
          </a:p>
        </p:txBody>
      </p:sp>
      <p:pic>
        <p:nvPicPr>
          <p:cNvPr id="474" name="Google Shape;474;p36"/>
          <p:cNvPicPr preferRelativeResize="0"/>
          <p:nvPr/>
        </p:nvPicPr>
        <p:blipFill>
          <a:blip r:embed="rId3">
            <a:alphaModFix/>
          </a:blip>
          <a:stretch>
            <a:fillRect/>
          </a:stretch>
        </p:blipFill>
        <p:spPr>
          <a:xfrm>
            <a:off x="5018875" y="1119237"/>
            <a:ext cx="4002601" cy="3064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7"/>
          <p:cNvSpPr txBox="1"/>
          <p:nvPr>
            <p:ph idx="2" type="title"/>
          </p:nvPr>
        </p:nvSpPr>
        <p:spPr>
          <a:xfrm>
            <a:off x="5597951" y="792425"/>
            <a:ext cx="2657700" cy="7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480" name="Google Shape;480;p37"/>
          <p:cNvSpPr txBox="1"/>
          <p:nvPr>
            <p:ph type="title"/>
          </p:nvPr>
        </p:nvSpPr>
        <p:spPr>
          <a:xfrm>
            <a:off x="3755050" y="1321400"/>
            <a:ext cx="4500600" cy="167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DEVELOPMENT</a:t>
            </a:r>
            <a:endParaRPr/>
          </a:p>
        </p:txBody>
      </p:sp>
      <p:pic>
        <p:nvPicPr>
          <p:cNvPr id="481" name="Google Shape;481;p37"/>
          <p:cNvPicPr preferRelativeResize="0"/>
          <p:nvPr/>
        </p:nvPicPr>
        <p:blipFill>
          <a:blip r:embed="rId3">
            <a:alphaModFix/>
          </a:blip>
          <a:stretch>
            <a:fillRect/>
          </a:stretch>
        </p:blipFill>
        <p:spPr>
          <a:xfrm>
            <a:off x="377975" y="1158475"/>
            <a:ext cx="3311600" cy="248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1000"/>
                                        <p:tgtEl>
                                          <p:spTgt spid="481"/>
                                        </p:tgtEl>
                                        <p:attrNameLst>
                                          <p:attrName>ppt_w</p:attrName>
                                        </p:attrNameLst>
                                      </p:cBhvr>
                                      <p:tavLst>
                                        <p:tav fmla="" tm="0">
                                          <p:val>
                                            <p:strVal val="0"/>
                                          </p:val>
                                        </p:tav>
                                        <p:tav fmla="" tm="100000">
                                          <p:val>
                                            <p:strVal val="#ppt_w"/>
                                          </p:val>
                                        </p:tav>
                                      </p:tavLst>
                                    </p:anim>
                                    <p:anim calcmode="lin" valueType="num">
                                      <p:cBhvr additive="base">
                                        <p:cTn dur="1000"/>
                                        <p:tgtEl>
                                          <p:spTgt spid="4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